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54" r:id="rId1"/>
    <p:sldMasterId id="2147483689" r:id="rId2"/>
    <p:sldMasterId id="2147483718" r:id="rId3"/>
  </p:sldMasterIdLst>
  <p:notesMasterIdLst>
    <p:notesMasterId r:id="rId42"/>
  </p:notesMasterIdLst>
  <p:sldIdLst>
    <p:sldId id="256" r:id="rId4"/>
    <p:sldId id="258" r:id="rId5"/>
    <p:sldId id="304" r:id="rId6"/>
    <p:sldId id="266" r:id="rId7"/>
    <p:sldId id="316" r:id="rId8"/>
    <p:sldId id="308" r:id="rId9"/>
    <p:sldId id="267" r:id="rId10"/>
    <p:sldId id="262" r:id="rId11"/>
    <p:sldId id="263" r:id="rId12"/>
    <p:sldId id="265" r:id="rId13"/>
    <p:sldId id="309" r:id="rId14"/>
    <p:sldId id="310" r:id="rId15"/>
    <p:sldId id="311" r:id="rId16"/>
    <p:sldId id="306" r:id="rId17"/>
    <p:sldId id="269" r:id="rId18"/>
    <p:sldId id="305" r:id="rId19"/>
    <p:sldId id="307" r:id="rId20"/>
    <p:sldId id="312" r:id="rId21"/>
    <p:sldId id="313" r:id="rId22"/>
    <p:sldId id="291" r:id="rId23"/>
    <p:sldId id="333" r:id="rId24"/>
    <p:sldId id="321" r:id="rId25"/>
    <p:sldId id="325" r:id="rId26"/>
    <p:sldId id="324" r:id="rId27"/>
    <p:sldId id="327" r:id="rId28"/>
    <p:sldId id="330" r:id="rId29"/>
    <p:sldId id="329" r:id="rId30"/>
    <p:sldId id="328" r:id="rId31"/>
    <p:sldId id="323" r:id="rId32"/>
    <p:sldId id="331" r:id="rId33"/>
    <p:sldId id="332" r:id="rId34"/>
    <p:sldId id="314" r:id="rId35"/>
    <p:sldId id="315" r:id="rId36"/>
    <p:sldId id="334" r:id="rId37"/>
    <p:sldId id="337" r:id="rId38"/>
    <p:sldId id="335" r:id="rId39"/>
    <p:sldId id="336" r:id="rId40"/>
    <p:sldId id="281" r:id="rId41"/>
  </p:sldIdLst>
  <p:sldSz cx="12192000" cy="6858000"/>
  <p:notesSz cx="6858000" cy="9144000"/>
  <p:embeddedFontLst>
    <p:embeddedFont>
      <p:font typeface="Gothic A1" panose="020B0604020202020204" charset="-127"/>
      <p:regular r:id="rId43"/>
      <p:bold r:id="rId44"/>
    </p:embeddedFont>
    <p:embeddedFont>
      <p:font typeface="BentonSans Regular" panose="020B0604020202020204" charset="0"/>
      <p:regular r:id="rId45"/>
      <p:bold r:id="rId46"/>
      <p:italic r:id="rId47"/>
      <p:boldItalic r:id="rId4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A70E"/>
    <a:srgbClr val="EDEEF0"/>
    <a:srgbClr val="007AAC"/>
    <a:srgbClr val="AFB3B4"/>
    <a:srgbClr val="FF3D66"/>
    <a:srgbClr val="1B3849"/>
    <a:srgbClr val="027BAC"/>
    <a:srgbClr val="007B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snapToObjects="1" showGuides="1">
      <p:cViewPr varScale="1">
        <p:scale>
          <a:sx n="82" d="100"/>
          <a:sy n="82" d="100"/>
        </p:scale>
        <p:origin x="720" y="72"/>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3D7C8-73E5-584A-83D3-B7D6B4CE465F}" type="datetimeFigureOut">
              <a:rPr lang="de-CH" smtClean="0"/>
              <a:t>15.09.2024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2006A-020A-BA48-969B-A465E104E99B}" type="slidenum">
              <a:rPr lang="de-CH" smtClean="0"/>
              <a:t>‹Nr.›</a:t>
            </a:fld>
            <a:endParaRPr lang="de-CH"/>
          </a:p>
        </p:txBody>
      </p:sp>
    </p:spTree>
    <p:extLst>
      <p:ext uri="{BB962C8B-B14F-4D97-AF65-F5344CB8AC3E}">
        <p14:creationId xmlns:p14="http://schemas.microsoft.com/office/powerpoint/2010/main" val="256492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D71BF9C-E62C-074E-8BE2-ED784F0E6BC3}"/>
              </a:ext>
            </a:extLst>
          </p:cNvPr>
          <p:cNvSpPr/>
          <p:nvPr userDrawn="1"/>
        </p:nvSpPr>
        <p:spPr>
          <a:xfrm>
            <a:off x="3071812" y="1"/>
            <a:ext cx="9120187" cy="4675601"/>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2" name="Titel 1">
            <a:extLst>
              <a:ext uri="{FF2B5EF4-FFF2-40B4-BE49-F238E27FC236}">
                <a16:creationId xmlns:a16="http://schemas.microsoft.com/office/drawing/2014/main" id="{0F9E444B-6A93-6E4E-A218-520E5BCB8A44}"/>
              </a:ext>
            </a:extLst>
          </p:cNvPr>
          <p:cNvSpPr>
            <a:spLocks noGrp="1"/>
          </p:cNvSpPr>
          <p:nvPr>
            <p:ph type="ctrTitle" hasCustomPrompt="1"/>
          </p:nvPr>
        </p:nvSpPr>
        <p:spPr>
          <a:xfrm>
            <a:off x="1182887" y="2345266"/>
            <a:ext cx="6660000" cy="3014087"/>
          </a:xfrm>
          <a:solidFill>
            <a:schemeClr val="bg1"/>
          </a:solidFill>
        </p:spPr>
        <p:txBody>
          <a:bodyPr tIns="540000" anchor="t" anchorCtr="0"/>
          <a:lstStyle>
            <a:lvl1pPr algn="l">
              <a:defRPr sz="4200">
                <a:solidFill>
                  <a:schemeClr val="accent1"/>
                </a:solidFill>
                <a:latin typeface="Gothic A1" pitchFamily="2" charset="-127"/>
                <a:ea typeface="Gothic A1" pitchFamily="2" charset="-127"/>
                <a:cs typeface="Gothic A1" pitchFamily="2" charset="-127"/>
              </a:defRPr>
            </a:lvl1pPr>
          </a:lstStyle>
          <a:p>
            <a:r>
              <a:rPr lang="de-CH" dirty="0"/>
              <a:t>Titel der Präsentation hinzufügen</a:t>
            </a:r>
          </a:p>
        </p:txBody>
      </p:sp>
      <p:pic>
        <p:nvPicPr>
          <p:cNvPr id="9" name="Grafik 8">
            <a:extLst>
              <a:ext uri="{FF2B5EF4-FFF2-40B4-BE49-F238E27FC236}">
                <a16:creationId xmlns:a16="http://schemas.microsoft.com/office/drawing/2014/main" id="{A3A3A722-56C7-454A-A3AC-8F8F9657889A}"/>
              </a:ext>
            </a:extLst>
          </p:cNvPr>
          <p:cNvPicPr>
            <a:picLocks noChangeAspect="1"/>
          </p:cNvPicPr>
          <p:nvPr userDrawn="1"/>
        </p:nvPicPr>
        <p:blipFill>
          <a:blip r:embed="rId2"/>
          <a:stretch>
            <a:fillRect/>
          </a:stretch>
        </p:blipFill>
        <p:spPr>
          <a:xfrm>
            <a:off x="9333296" y="5554538"/>
            <a:ext cx="2215243" cy="819640"/>
          </a:xfrm>
          <a:prstGeom prst="rect">
            <a:avLst/>
          </a:prstGeom>
        </p:spPr>
      </p:pic>
      <p:sp>
        <p:nvSpPr>
          <p:cNvPr id="14" name="Textplatzhalter 13">
            <a:extLst>
              <a:ext uri="{FF2B5EF4-FFF2-40B4-BE49-F238E27FC236}">
                <a16:creationId xmlns:a16="http://schemas.microsoft.com/office/drawing/2014/main" id="{4DF1E357-69FB-6642-9594-DA3976CD7014}"/>
              </a:ext>
            </a:extLst>
          </p:cNvPr>
          <p:cNvSpPr>
            <a:spLocks noGrp="1"/>
          </p:cNvSpPr>
          <p:nvPr>
            <p:ph type="body" sz="quarter" idx="10" hasCustomPrompt="1"/>
          </p:nvPr>
        </p:nvSpPr>
        <p:spPr>
          <a:xfrm>
            <a:off x="1181147" y="5552009"/>
            <a:ext cx="6660000" cy="648000"/>
          </a:xfrm>
        </p:spPr>
        <p:txBody>
          <a:bodyPr anchor="b" anchorCtr="0"/>
          <a:lstStyle>
            <a:lvl1pPr marL="0" indent="0">
              <a:spcAft>
                <a:spcPts val="0"/>
              </a:spcAft>
              <a:buNone/>
              <a:defRPr sz="16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1600"/>
            </a:lvl2pPr>
            <a:lvl3pPr marL="914400" indent="0">
              <a:spcAft>
                <a:spcPts val="0"/>
              </a:spcAft>
              <a:buNone/>
              <a:defRPr sz="1600"/>
            </a:lvl3pPr>
            <a:lvl4pPr marL="1371600" indent="0">
              <a:spcAft>
                <a:spcPts val="0"/>
              </a:spcAft>
              <a:buNone/>
              <a:defRPr sz="1600"/>
            </a:lvl4pPr>
            <a:lvl5pPr marL="1828800" indent="0">
              <a:spcAft>
                <a:spcPts val="0"/>
              </a:spcAft>
              <a:buNone/>
              <a:defRPr sz="1600"/>
            </a:lvl5pPr>
          </a:lstStyle>
          <a:p>
            <a:pPr>
              <a:spcAft>
                <a:spcPts val="0"/>
              </a:spcAft>
            </a:pPr>
            <a:r>
              <a:rPr lang="de-DE" sz="1600" dirty="0"/>
              <a:t>Vorname Nachname</a:t>
            </a:r>
            <a:br>
              <a:rPr lang="de-DE" sz="1600" dirty="0"/>
            </a:br>
            <a:r>
              <a:rPr lang="de-DE" sz="1600" dirty="0"/>
              <a:t>00. Monat 2021</a:t>
            </a:r>
          </a:p>
        </p:txBody>
      </p:sp>
      <p:sp>
        <p:nvSpPr>
          <p:cNvPr id="3" name="Untertitel 2">
            <a:extLst>
              <a:ext uri="{FF2B5EF4-FFF2-40B4-BE49-F238E27FC236}">
                <a16:creationId xmlns:a16="http://schemas.microsoft.com/office/drawing/2014/main" id="{1A9053B7-4B5B-604C-8FF6-9105AFB34424}"/>
              </a:ext>
            </a:extLst>
          </p:cNvPr>
          <p:cNvSpPr>
            <a:spLocks noGrp="1"/>
          </p:cNvSpPr>
          <p:nvPr>
            <p:ph type="subTitle" idx="1" hasCustomPrompt="1"/>
          </p:nvPr>
        </p:nvSpPr>
        <p:spPr>
          <a:xfrm>
            <a:off x="1183114" y="4423354"/>
            <a:ext cx="6660000" cy="936000"/>
          </a:xfrm>
          <a:solidFill>
            <a:schemeClr val="bg1"/>
          </a:solidFill>
        </p:spPr>
        <p:txBody>
          <a:bodyPr anchor="t" anchorCtr="0"/>
          <a:lstStyle>
            <a:lvl1pPr marL="0" indent="0" algn="l">
              <a:buNone/>
              <a:defRPr sz="2100">
                <a:solidFill>
                  <a:schemeClr val="accent1"/>
                </a:solidFill>
                <a:latin typeface="Gothic A1" pitchFamily="2" charset="-127"/>
                <a:ea typeface="Gothic A1" pitchFamily="2" charset="-127"/>
                <a:cs typeface="Gothic A1" pitchFamily="2" charset="-12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Tree>
    <p:extLst>
      <p:ext uri="{BB962C8B-B14F-4D97-AF65-F5344CB8AC3E}">
        <p14:creationId xmlns:p14="http://schemas.microsoft.com/office/powerpoint/2010/main" val="1019741112"/>
      </p:ext>
    </p:extLst>
  </p:cSld>
  <p:clrMapOvr>
    <a:masterClrMapping/>
  </p:clrMapOvr>
  <p:extLst>
    <p:ext uri="{DCECCB84-F9BA-43D5-87BE-67443E8EF086}">
      <p15:sldGuideLst xmlns:p15="http://schemas.microsoft.com/office/powerpoint/2012/main">
        <p15:guide id="1" pos="7269" userDrawn="1">
          <p15:clr>
            <a:srgbClr val="FBAE40"/>
          </p15:clr>
        </p15:guide>
        <p15:guide id="3" orient="horz" pos="3872" userDrawn="1">
          <p15:clr>
            <a:srgbClr val="FBAE40"/>
          </p15:clr>
        </p15:guide>
        <p15:guide id="4" pos="741" userDrawn="1">
          <p15:clr>
            <a:srgbClr val="FBAE40"/>
          </p15:clr>
        </p15:guide>
        <p15:guide id="6" orient="horz" pos="29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2 Textblöck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A2FDEE4E-6985-4145-AB55-AB5B7BEBA538}"/>
              </a:ext>
            </a:extLst>
          </p:cNvPr>
          <p:cNvSpPr>
            <a:spLocks noGrp="1"/>
          </p:cNvSpPr>
          <p:nvPr>
            <p:ph type="body" sz="quarter" idx="13"/>
          </p:nvPr>
        </p:nvSpPr>
        <p:spPr>
          <a:xfrm>
            <a:off x="809625"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0" name="Textplatzhalter 3">
            <a:extLst>
              <a:ext uri="{FF2B5EF4-FFF2-40B4-BE49-F238E27FC236}">
                <a16:creationId xmlns:a16="http://schemas.microsoft.com/office/drawing/2014/main" id="{17B76512-F5C4-F44F-B3D4-DCE955397E57}"/>
              </a:ext>
            </a:extLst>
          </p:cNvPr>
          <p:cNvSpPr>
            <a:spLocks noGrp="1"/>
          </p:cNvSpPr>
          <p:nvPr>
            <p:ph type="body" sz="quarter" idx="14"/>
          </p:nvPr>
        </p:nvSpPr>
        <p:spPr>
          <a:xfrm>
            <a:off x="6236390"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206059966"/>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userDrawn="1">
          <p15:clr>
            <a:srgbClr val="FBAE40"/>
          </p15:clr>
        </p15:guide>
        <p15:guide id="10" pos="391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Inhalt und Bild (1/2)">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6227083" y="1383621"/>
            <a:ext cx="5161642" cy="4645704"/>
          </a:xfrm>
        </p:spPr>
        <p:txBody>
          <a:bodyPr anchor="ctr" anchorCtr="0"/>
          <a:lstStyle>
            <a:lvl1pPr marL="0" indent="0" algn="ctr">
              <a:buNone/>
              <a:defRPr/>
            </a:lvl1pPr>
          </a:lstStyle>
          <a:p>
            <a:r>
              <a:rPr lang="de-CH" dirty="0"/>
              <a:t>Bild hinzufügen</a:t>
            </a:r>
          </a:p>
        </p:txBody>
      </p:sp>
      <p:sp>
        <p:nvSpPr>
          <p:cNvPr id="7" name="Textplatzhalter 3">
            <a:extLst>
              <a:ext uri="{FF2B5EF4-FFF2-40B4-BE49-F238E27FC236}">
                <a16:creationId xmlns:a16="http://schemas.microsoft.com/office/drawing/2014/main" id="{6EE2106C-AB6F-6643-AD42-F65660BB77B2}"/>
              </a:ext>
            </a:extLst>
          </p:cNvPr>
          <p:cNvSpPr>
            <a:spLocks noGrp="1"/>
          </p:cNvSpPr>
          <p:nvPr>
            <p:ph type="body" sz="quarter" idx="13"/>
          </p:nvPr>
        </p:nvSpPr>
        <p:spPr>
          <a:xfrm>
            <a:off x="809625"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55310011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Inhalt und Bild (2/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11" name="Bildplatzhalter 3">
            <a:extLst>
              <a:ext uri="{FF2B5EF4-FFF2-40B4-BE49-F238E27FC236}">
                <a16:creationId xmlns:a16="http://schemas.microsoft.com/office/drawing/2014/main" id="{38BE651B-1779-DD46-A39F-9F500659CF51}"/>
              </a:ext>
            </a:extLst>
          </p:cNvPr>
          <p:cNvSpPr>
            <a:spLocks noGrp="1"/>
          </p:cNvSpPr>
          <p:nvPr>
            <p:ph type="pic" sz="quarter" idx="15" hasCustomPrompt="1"/>
          </p:nvPr>
        </p:nvSpPr>
        <p:spPr>
          <a:xfrm>
            <a:off x="4416426" y="1383621"/>
            <a:ext cx="6979022" cy="4637768"/>
          </a:xfrm>
        </p:spPr>
        <p:txBody>
          <a:bodyPr anchor="ctr" anchorCtr="0"/>
          <a:lstStyle>
            <a:lvl1pPr marL="0" indent="0" algn="ctr">
              <a:buNone/>
              <a:defRPr/>
            </a:lvl1pPr>
          </a:lstStyle>
          <a:p>
            <a:r>
              <a:rPr lang="de-CH" dirty="0"/>
              <a:t>Bild hinzufügen</a:t>
            </a:r>
          </a:p>
        </p:txBody>
      </p:sp>
      <p:sp>
        <p:nvSpPr>
          <p:cNvPr id="7" name="Textplatzhalter 3">
            <a:extLst>
              <a:ext uri="{FF2B5EF4-FFF2-40B4-BE49-F238E27FC236}">
                <a16:creationId xmlns:a16="http://schemas.microsoft.com/office/drawing/2014/main" id="{29F619FA-F46C-6D4E-9CE3-DB5C2A9B81ED}"/>
              </a:ext>
            </a:extLst>
          </p:cNvPr>
          <p:cNvSpPr>
            <a:spLocks noGrp="1"/>
          </p:cNvSpPr>
          <p:nvPr>
            <p:ph type="body" sz="quarter" idx="13"/>
          </p:nvPr>
        </p:nvSpPr>
        <p:spPr>
          <a:xfrm>
            <a:off x="809625" y="1381539"/>
            <a:ext cx="3364810" cy="4639849"/>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212050331"/>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2628">
          <p15:clr>
            <a:srgbClr val="FBAE40"/>
          </p15:clr>
        </p15:guide>
        <p15:guide id="12" pos="278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Inhalt und 3 Bilder">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810531" y="1383621"/>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1" name="Bildplatzhalter 3">
            <a:extLst>
              <a:ext uri="{FF2B5EF4-FFF2-40B4-BE49-F238E27FC236}">
                <a16:creationId xmlns:a16="http://schemas.microsoft.com/office/drawing/2014/main" id="{38BE651B-1779-DD46-A39F-9F500659CF51}"/>
              </a:ext>
            </a:extLst>
          </p:cNvPr>
          <p:cNvSpPr>
            <a:spLocks noGrp="1"/>
          </p:cNvSpPr>
          <p:nvPr>
            <p:ph type="pic" sz="quarter" idx="15" hasCustomPrompt="1"/>
          </p:nvPr>
        </p:nvSpPr>
        <p:spPr>
          <a:xfrm>
            <a:off x="4419780" y="1383621"/>
            <a:ext cx="3358800" cy="2044800"/>
          </a:xfrm>
        </p:spPr>
        <p:txBody>
          <a:bodyPr anchor="ctr" anchorCtr="0"/>
          <a:lstStyle>
            <a:lvl1pPr marL="0" indent="0" algn="ctr">
              <a:buNone/>
              <a:defRPr/>
            </a:lvl1pPr>
          </a:lstStyle>
          <a:p>
            <a:r>
              <a:rPr lang="de-CH" dirty="0"/>
              <a:t>Bild hinzufügen</a:t>
            </a:r>
          </a:p>
        </p:txBody>
      </p:sp>
      <p:sp>
        <p:nvSpPr>
          <p:cNvPr id="13" name="Bildplatzhalter 3">
            <a:extLst>
              <a:ext uri="{FF2B5EF4-FFF2-40B4-BE49-F238E27FC236}">
                <a16:creationId xmlns:a16="http://schemas.microsoft.com/office/drawing/2014/main" id="{741A596B-CB47-5546-882F-1D77E69F126A}"/>
              </a:ext>
            </a:extLst>
          </p:cNvPr>
          <p:cNvSpPr>
            <a:spLocks noGrp="1"/>
          </p:cNvSpPr>
          <p:nvPr>
            <p:ph type="pic" sz="quarter" idx="17" hasCustomPrompt="1"/>
          </p:nvPr>
        </p:nvSpPr>
        <p:spPr>
          <a:xfrm>
            <a:off x="8029028" y="1384797"/>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8" name="Textplatzhalter 3">
            <a:extLst>
              <a:ext uri="{FF2B5EF4-FFF2-40B4-BE49-F238E27FC236}">
                <a16:creationId xmlns:a16="http://schemas.microsoft.com/office/drawing/2014/main" id="{4D077AAD-04B1-DD45-A32F-18561E51E9F9}"/>
              </a:ext>
            </a:extLst>
          </p:cNvPr>
          <p:cNvSpPr>
            <a:spLocks noGrp="1"/>
          </p:cNvSpPr>
          <p:nvPr>
            <p:ph type="body" sz="quarter" idx="13"/>
          </p:nvPr>
        </p:nvSpPr>
        <p:spPr>
          <a:xfrm>
            <a:off x="809625" y="3681000"/>
            <a:ext cx="3364810" cy="2340388"/>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9" name="Textplatzhalter 3">
            <a:extLst>
              <a:ext uri="{FF2B5EF4-FFF2-40B4-BE49-F238E27FC236}">
                <a16:creationId xmlns:a16="http://schemas.microsoft.com/office/drawing/2014/main" id="{515B6EE4-943A-B347-807D-218ED88AE352}"/>
              </a:ext>
            </a:extLst>
          </p:cNvPr>
          <p:cNvSpPr>
            <a:spLocks noGrp="1"/>
          </p:cNvSpPr>
          <p:nvPr>
            <p:ph type="body" sz="quarter" idx="20"/>
          </p:nvPr>
        </p:nvSpPr>
        <p:spPr>
          <a:xfrm>
            <a:off x="4428724" y="3681001"/>
            <a:ext cx="3358800" cy="2343879"/>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0" name="Textplatzhalter 3">
            <a:extLst>
              <a:ext uri="{FF2B5EF4-FFF2-40B4-BE49-F238E27FC236}">
                <a16:creationId xmlns:a16="http://schemas.microsoft.com/office/drawing/2014/main" id="{D2C04BAD-8CA1-944E-BB9E-475DDC06083F}"/>
              </a:ext>
            </a:extLst>
          </p:cNvPr>
          <p:cNvSpPr>
            <a:spLocks noGrp="1"/>
          </p:cNvSpPr>
          <p:nvPr>
            <p:ph type="body" sz="quarter" idx="21"/>
          </p:nvPr>
        </p:nvSpPr>
        <p:spPr>
          <a:xfrm>
            <a:off x="8037662" y="3681000"/>
            <a:ext cx="3358799" cy="2343880"/>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13352144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4900" userDrawn="1">
          <p15:clr>
            <a:srgbClr val="FBAE40"/>
          </p15:clr>
        </p15:guide>
        <p15:guide id="10" pos="2628" userDrawn="1">
          <p15:clr>
            <a:srgbClr val="FBAE40"/>
          </p15:clr>
        </p15:guide>
        <p15:guide id="11" pos="5054" userDrawn="1">
          <p15:clr>
            <a:srgbClr val="FBAE40"/>
          </p15:clr>
        </p15:guide>
        <p15:guide id="12" pos="2782" userDrawn="1">
          <p15:clr>
            <a:srgbClr val="FBAE40"/>
          </p15:clr>
        </p15:guide>
        <p15:guide id="13" orient="horz" pos="2160" userDrawn="1">
          <p15:clr>
            <a:srgbClr val="FBAE40"/>
          </p15:clr>
        </p15:guide>
        <p15:guide id="14" orient="horz" pos="231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grosses Bi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809851" y="1383621"/>
            <a:ext cx="10578874" cy="4634794"/>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Tx/>
              <a:buNone/>
              <a:tabLst/>
              <a:defRPr/>
            </a:lvl1pPr>
          </a:lstStyle>
          <a:p>
            <a:r>
              <a:rPr lang="de-CH" dirty="0"/>
              <a:t>Bild hinzufügen</a:t>
            </a:r>
          </a:p>
        </p:txBody>
      </p:sp>
    </p:spTree>
    <p:extLst>
      <p:ext uri="{BB962C8B-B14F-4D97-AF65-F5344CB8AC3E}">
        <p14:creationId xmlns:p14="http://schemas.microsoft.com/office/powerpoint/2010/main" val="394288683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Bild vollflächig">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0" y="0"/>
            <a:ext cx="12192000" cy="6858000"/>
          </a:xfrm>
        </p:spPr>
        <p:txBody>
          <a:bodyPr anchor="ctr" anchorCtr="0"/>
          <a:lstStyle>
            <a:lvl1pPr marL="0" indent="0" algn="ctr">
              <a:buNone/>
              <a:defRPr/>
            </a:lvl1pPr>
          </a:lstStyle>
          <a:p>
            <a:r>
              <a:rPr lang="de-CH" dirty="0"/>
              <a:t>Bild hinzufügen</a:t>
            </a:r>
          </a:p>
        </p:txBody>
      </p:sp>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bg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solidFill>
                  <a:schemeClr val="bg1"/>
                </a:solidFill>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solidFill>
                  <a:schemeClr val="bg1"/>
                </a:solidFill>
              </a:defRPr>
            </a:lvl1pPr>
          </a:lstStyle>
          <a:p>
            <a:fld id="{F580F97F-3EF7-CA4D-8986-551EF0268349}" type="slidenum">
              <a:rPr lang="de-CH" smtClean="0"/>
              <a:pPr/>
              <a:t>‹Nr.›</a:t>
            </a:fld>
            <a:endParaRPr lang="de-CH"/>
          </a:p>
        </p:txBody>
      </p:sp>
    </p:spTree>
    <p:extLst>
      <p:ext uri="{BB962C8B-B14F-4D97-AF65-F5344CB8AC3E}">
        <p14:creationId xmlns:p14="http://schemas.microsoft.com/office/powerpoint/2010/main" val="420131326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 1">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429069260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userDrawn="1">
          <p15:clr>
            <a:srgbClr val="FBAE40"/>
          </p15:clr>
        </p15:guide>
        <p15:guide id="8" pos="7174">
          <p15:clr>
            <a:srgbClr val="FBAE40"/>
          </p15:clr>
        </p15:guide>
        <p15:guide id="9" pos="7408" userDrawn="1">
          <p15:clr>
            <a:srgbClr val="FBAE40"/>
          </p15:clr>
        </p15:guide>
        <p15:guide id="10" pos="111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 2">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1017872342"/>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 3">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58915599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el 4">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1613963192"/>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4B911F2-3604-084F-86C6-9B264EA3F5A0}"/>
              </a:ext>
            </a:extLst>
          </p:cNvPr>
          <p:cNvSpPr>
            <a:spLocks noGrp="1"/>
          </p:cNvSpPr>
          <p:nvPr>
            <p:ph type="pic" sz="quarter" idx="11" hasCustomPrompt="1"/>
          </p:nvPr>
        </p:nvSpPr>
        <p:spPr>
          <a:xfrm>
            <a:off x="3071813" y="0"/>
            <a:ext cx="9120187" cy="4670425"/>
          </a:xfrm>
        </p:spPr>
        <p:txBody>
          <a:bodyPr tIns="1080000" anchor="t" anchorCtr="1"/>
          <a:lstStyle>
            <a:lvl1pPr marL="0" indent="0">
              <a:buNone/>
              <a:defRPr/>
            </a:lvl1pPr>
          </a:lstStyle>
          <a:p>
            <a:r>
              <a:rPr lang="de-CH" dirty="0"/>
              <a:t>Titelbild hinzufügen</a:t>
            </a:r>
          </a:p>
        </p:txBody>
      </p:sp>
      <p:sp>
        <p:nvSpPr>
          <p:cNvPr id="2" name="Titel 1">
            <a:extLst>
              <a:ext uri="{FF2B5EF4-FFF2-40B4-BE49-F238E27FC236}">
                <a16:creationId xmlns:a16="http://schemas.microsoft.com/office/drawing/2014/main" id="{0F9E444B-6A93-6E4E-A218-520E5BCB8A44}"/>
              </a:ext>
            </a:extLst>
          </p:cNvPr>
          <p:cNvSpPr>
            <a:spLocks noGrp="1"/>
          </p:cNvSpPr>
          <p:nvPr>
            <p:ph type="ctrTitle" hasCustomPrompt="1"/>
          </p:nvPr>
        </p:nvSpPr>
        <p:spPr>
          <a:xfrm>
            <a:off x="1182887" y="2345266"/>
            <a:ext cx="6660000" cy="3014087"/>
          </a:xfrm>
          <a:solidFill>
            <a:schemeClr val="bg1"/>
          </a:solidFill>
        </p:spPr>
        <p:txBody>
          <a:bodyPr tIns="540000" anchor="t" anchorCtr="0"/>
          <a:lstStyle>
            <a:lvl1pPr algn="l">
              <a:defRPr sz="4200">
                <a:solidFill>
                  <a:schemeClr val="accent1"/>
                </a:solidFill>
              </a:defRPr>
            </a:lvl1pPr>
          </a:lstStyle>
          <a:p>
            <a:r>
              <a:rPr lang="de-CH" dirty="0"/>
              <a:t>Titel der Präsentation hinzufügen</a:t>
            </a:r>
          </a:p>
        </p:txBody>
      </p:sp>
      <p:pic>
        <p:nvPicPr>
          <p:cNvPr id="9" name="Grafik 8">
            <a:extLst>
              <a:ext uri="{FF2B5EF4-FFF2-40B4-BE49-F238E27FC236}">
                <a16:creationId xmlns:a16="http://schemas.microsoft.com/office/drawing/2014/main" id="{A3A3A722-56C7-454A-A3AC-8F8F9657889A}"/>
              </a:ext>
            </a:extLst>
          </p:cNvPr>
          <p:cNvPicPr>
            <a:picLocks noChangeAspect="1"/>
          </p:cNvPicPr>
          <p:nvPr userDrawn="1"/>
        </p:nvPicPr>
        <p:blipFill>
          <a:blip r:embed="rId2"/>
          <a:stretch>
            <a:fillRect/>
          </a:stretch>
        </p:blipFill>
        <p:spPr>
          <a:xfrm>
            <a:off x="9333296" y="5554538"/>
            <a:ext cx="2215243" cy="819640"/>
          </a:xfrm>
          <a:prstGeom prst="rect">
            <a:avLst/>
          </a:prstGeom>
        </p:spPr>
      </p:pic>
      <p:sp>
        <p:nvSpPr>
          <p:cNvPr id="14" name="Textplatzhalter 13">
            <a:extLst>
              <a:ext uri="{FF2B5EF4-FFF2-40B4-BE49-F238E27FC236}">
                <a16:creationId xmlns:a16="http://schemas.microsoft.com/office/drawing/2014/main" id="{4DF1E357-69FB-6642-9594-DA3976CD7014}"/>
              </a:ext>
            </a:extLst>
          </p:cNvPr>
          <p:cNvSpPr>
            <a:spLocks noGrp="1"/>
          </p:cNvSpPr>
          <p:nvPr>
            <p:ph type="body" sz="quarter" idx="10" hasCustomPrompt="1"/>
          </p:nvPr>
        </p:nvSpPr>
        <p:spPr>
          <a:xfrm>
            <a:off x="1181147" y="5552009"/>
            <a:ext cx="6660000" cy="648000"/>
          </a:xfrm>
        </p:spPr>
        <p:txBody>
          <a:bodyPr anchor="b" anchorCtr="0"/>
          <a:lstStyle>
            <a:lvl1pPr marL="0" indent="0">
              <a:spcAft>
                <a:spcPts val="0"/>
              </a:spcAft>
              <a:buNone/>
              <a:defRPr sz="1600">
                <a:solidFill>
                  <a:schemeClr val="accent1"/>
                </a:solidFill>
              </a:defRPr>
            </a:lvl1pPr>
            <a:lvl2pPr marL="457200" indent="0">
              <a:spcAft>
                <a:spcPts val="0"/>
              </a:spcAft>
              <a:buNone/>
              <a:defRPr sz="1600"/>
            </a:lvl2pPr>
            <a:lvl3pPr marL="914400" indent="0">
              <a:spcAft>
                <a:spcPts val="0"/>
              </a:spcAft>
              <a:buNone/>
              <a:defRPr sz="1600"/>
            </a:lvl3pPr>
            <a:lvl4pPr marL="1371600" indent="0">
              <a:spcAft>
                <a:spcPts val="0"/>
              </a:spcAft>
              <a:buNone/>
              <a:defRPr sz="1600"/>
            </a:lvl4pPr>
            <a:lvl5pPr marL="1828800" indent="0">
              <a:spcAft>
                <a:spcPts val="0"/>
              </a:spcAft>
              <a:buNone/>
              <a:defRPr sz="1600"/>
            </a:lvl5pPr>
          </a:lstStyle>
          <a:p>
            <a:pPr>
              <a:spcAft>
                <a:spcPts val="0"/>
              </a:spcAft>
            </a:pPr>
            <a:r>
              <a:rPr lang="de-DE" sz="1600" dirty="0"/>
              <a:t>Vorname Nachname</a:t>
            </a:r>
            <a:br>
              <a:rPr lang="de-DE" sz="1600" dirty="0"/>
            </a:br>
            <a:r>
              <a:rPr lang="de-DE" sz="1600" dirty="0"/>
              <a:t>00. Monat 2021</a:t>
            </a:r>
          </a:p>
        </p:txBody>
      </p:sp>
      <p:sp>
        <p:nvSpPr>
          <p:cNvPr id="3" name="Untertitel 2">
            <a:extLst>
              <a:ext uri="{FF2B5EF4-FFF2-40B4-BE49-F238E27FC236}">
                <a16:creationId xmlns:a16="http://schemas.microsoft.com/office/drawing/2014/main" id="{1A9053B7-4B5B-604C-8FF6-9105AFB34424}"/>
              </a:ext>
            </a:extLst>
          </p:cNvPr>
          <p:cNvSpPr>
            <a:spLocks noGrp="1"/>
          </p:cNvSpPr>
          <p:nvPr>
            <p:ph type="subTitle" idx="1" hasCustomPrompt="1"/>
          </p:nvPr>
        </p:nvSpPr>
        <p:spPr>
          <a:xfrm>
            <a:off x="1183114" y="4423354"/>
            <a:ext cx="6660000" cy="936000"/>
          </a:xfrm>
          <a:solidFill>
            <a:schemeClr val="bg1"/>
          </a:solidFill>
        </p:spPr>
        <p:txBody>
          <a:bodyPr anchor="t" anchorCtr="0"/>
          <a:lstStyle>
            <a:lvl1pPr marL="0" indent="0" algn="l">
              <a:buNone/>
              <a:defRPr sz="21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Tree>
    <p:extLst>
      <p:ext uri="{BB962C8B-B14F-4D97-AF65-F5344CB8AC3E}">
        <p14:creationId xmlns:p14="http://schemas.microsoft.com/office/powerpoint/2010/main" val="3895520036"/>
      </p:ext>
    </p:extLst>
  </p:cSld>
  <p:clrMapOvr>
    <a:masterClrMapping/>
  </p:clrMapOvr>
  <p:extLst>
    <p:ext uri="{DCECCB84-F9BA-43D5-87BE-67443E8EF086}">
      <p15:sldGuideLst xmlns:p15="http://schemas.microsoft.com/office/powerpoint/2012/main">
        <p15:guide id="1" pos="7269">
          <p15:clr>
            <a:srgbClr val="FBAE40"/>
          </p15:clr>
        </p15:guide>
        <p15:guide id="3" orient="horz" pos="3872">
          <p15:clr>
            <a:srgbClr val="FBAE40"/>
          </p15:clr>
        </p15:guide>
        <p15:guide id="4" pos="741">
          <p15:clr>
            <a:srgbClr val="FBAE40"/>
          </p15:clr>
        </p15:guide>
        <p15:guide id="6" orient="horz" pos="29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und Highlight-Box">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AC65D1-B4B1-A34B-B30A-4C82084E239E}"/>
              </a:ext>
            </a:extLst>
          </p:cNvPr>
          <p:cNvSpPr>
            <a:spLocks noGrp="1"/>
          </p:cNvSpPr>
          <p:nvPr>
            <p:ph type="pic" sz="quarter" idx="14" hasCustomPrompt="1"/>
          </p:nvPr>
        </p:nvSpPr>
        <p:spPr>
          <a:xfrm>
            <a:off x="0" y="0"/>
            <a:ext cx="12192000" cy="6858000"/>
          </a:xfrm>
        </p:spPr>
        <p:txBody>
          <a:bodyPr bIns="1080000" anchor="b" anchorCtr="0"/>
          <a:lstStyle>
            <a:lvl1pPr marL="0" indent="0" algn="ctr">
              <a:buNone/>
              <a:defRPr/>
            </a:lvl1pPr>
          </a:lstStyle>
          <a:p>
            <a:r>
              <a:rPr lang="de-CH" dirty="0"/>
              <a:t>Bild einfügen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solidFill>
                  <a:schemeClr val="bg1"/>
                </a:solidFill>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solidFill>
                  <a:schemeClr val="bg1"/>
                </a:solidFill>
              </a:defRPr>
            </a:lvl1pPr>
          </a:lstStyle>
          <a:p>
            <a:fld id="{F580F97F-3EF7-CA4D-8986-551EF0268349}" type="slidenum">
              <a:rPr lang="de-CH" smtClean="0"/>
              <a:pPr/>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810532" y="561125"/>
            <a:ext cx="6872313" cy="3794059"/>
          </a:xfrm>
          <a:solidFill>
            <a:schemeClr val="bg1"/>
          </a:solidFill>
        </p:spPr>
        <p:txBody>
          <a:bodyPr lIns="432000" tIns="432000" rIns="432000" bIns="43200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smtClean="0">
                <a:solidFill>
                  <a:schemeClr val="accent1"/>
                </a:solidFill>
                <a:effectLst/>
              </a:defRPr>
            </a:lvl1pPr>
          </a:lstStyle>
          <a:p>
            <a:pPr lvl="0"/>
            <a:r>
              <a:rPr lang="de-CH" dirty="0"/>
              <a:t>Highlight-Box</a:t>
            </a:r>
          </a:p>
        </p:txBody>
      </p:sp>
    </p:spTree>
    <p:extLst>
      <p:ext uri="{BB962C8B-B14F-4D97-AF65-F5344CB8AC3E}">
        <p14:creationId xmlns:p14="http://schemas.microsoft.com/office/powerpoint/2010/main" val="347733430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Bild und Highlight-Box">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1117146"/>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6096000" y="1376363"/>
            <a:ext cx="4629002" cy="3469102"/>
          </a:xfrm>
          <a:gradFill>
            <a:gsLst>
              <a:gs pos="88000">
                <a:schemeClr val="tx2"/>
              </a:gs>
              <a:gs pos="0">
                <a:schemeClr val="accent1"/>
              </a:gs>
            </a:gsLst>
            <a:lin ang="9000000" scaled="0"/>
          </a:gradFill>
        </p:spPr>
        <p:txBody>
          <a:bodyPr lIns="432000" tIns="432000" rIns="432000" bIns="43200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smtClean="0">
                <a:solidFill>
                  <a:schemeClr val="bg1"/>
                </a:solidFill>
                <a:effectLst/>
              </a:defRPr>
            </a:lvl1pPr>
          </a:lstStyle>
          <a:p>
            <a:pPr lvl="0"/>
            <a:r>
              <a:rPr lang="de-CH" dirty="0"/>
              <a:t>Highlight-Box</a:t>
            </a:r>
          </a:p>
        </p:txBody>
      </p:sp>
      <p:sp>
        <p:nvSpPr>
          <p:cNvPr id="4" name="Bildplatzhalter 3">
            <a:extLst>
              <a:ext uri="{FF2B5EF4-FFF2-40B4-BE49-F238E27FC236}">
                <a16:creationId xmlns:a16="http://schemas.microsoft.com/office/drawing/2014/main" id="{09AC65D1-B4B1-A34B-B30A-4C82084E239E}"/>
              </a:ext>
            </a:extLst>
          </p:cNvPr>
          <p:cNvSpPr>
            <a:spLocks noGrp="1"/>
          </p:cNvSpPr>
          <p:nvPr>
            <p:ph type="pic" sz="quarter" idx="14" hasCustomPrompt="1"/>
          </p:nvPr>
        </p:nvSpPr>
        <p:spPr>
          <a:xfrm>
            <a:off x="1640791" y="2053244"/>
            <a:ext cx="5776957" cy="3968144"/>
          </a:xfrm>
        </p:spPr>
        <p:txBody>
          <a:bodyPr anchor="ctr" anchorCtr="0"/>
          <a:lstStyle>
            <a:lvl1pPr marL="0" indent="0" algn="ctr">
              <a:buNone/>
              <a:defRPr/>
            </a:lvl1pPr>
          </a:lstStyle>
          <a:p>
            <a:r>
              <a:rPr lang="de-CH" dirty="0"/>
              <a:t>Bild einfügen</a:t>
            </a:r>
          </a:p>
        </p:txBody>
      </p:sp>
    </p:spTree>
    <p:extLst>
      <p:ext uri="{BB962C8B-B14F-4D97-AF65-F5344CB8AC3E}">
        <p14:creationId xmlns:p14="http://schemas.microsoft.com/office/powerpoint/2010/main" val="272756290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Inhalt und Highlight-Box">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D40B7803-8EFA-4343-8902-6C5220605D7D}"/>
              </a:ext>
            </a:extLst>
          </p:cNvPr>
          <p:cNvSpPr>
            <a:spLocks noGrp="1"/>
          </p:cNvSpPr>
          <p:nvPr>
            <p:ph type="body" sz="quarter" idx="13"/>
          </p:nvPr>
        </p:nvSpPr>
        <p:spPr>
          <a:xfrm>
            <a:off x="809625" y="1383621"/>
            <a:ext cx="5162550" cy="46377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67592292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ommunikative Texte 1">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7" name="Textplatzhalter 2">
            <a:extLst>
              <a:ext uri="{FF2B5EF4-FFF2-40B4-BE49-F238E27FC236}">
                <a16:creationId xmlns:a16="http://schemas.microsoft.com/office/drawing/2014/main" id="{CF229219-208C-3643-A14C-47E0110BC5B6}"/>
              </a:ext>
            </a:extLst>
          </p:cNvPr>
          <p:cNvSpPr>
            <a:spLocks noGrp="1"/>
          </p:cNvSpPr>
          <p:nvPr>
            <p:ph type="body" sz="quarter" idx="13" hasCustomPrompt="1"/>
          </p:nvPr>
        </p:nvSpPr>
        <p:spPr>
          <a:xfrm>
            <a:off x="1762298" y="0"/>
            <a:ext cx="9062866" cy="5715000"/>
          </a:xfrm>
        </p:spPr>
        <p:txBody>
          <a:bodyPr anchor="ctr" anchorCtr="0"/>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lang="de-CH" sz="3300" b="0" i="0" smtClean="0">
                <a:solidFill>
                  <a:schemeClr val="bg1"/>
                </a:solidFill>
                <a:effectLst/>
                <a:latin typeface="Gothic A1" pitchFamily="2" charset="-127"/>
                <a:ea typeface="Gothic A1" pitchFamily="2" charset="-127"/>
                <a:cs typeface="Gothic A1" pitchFamily="2" charset="-127"/>
              </a:defRPr>
            </a:lvl1pPr>
          </a:lstStyle>
          <a:p>
            <a:pPr lvl="0"/>
            <a:r>
              <a:rPr lang="de-CH" dirty="0"/>
              <a:t>Kommunikative Texte hinzufügen</a:t>
            </a:r>
          </a:p>
        </p:txBody>
      </p:sp>
    </p:spTree>
    <p:extLst>
      <p:ext uri="{BB962C8B-B14F-4D97-AF65-F5344CB8AC3E}">
        <p14:creationId xmlns:p14="http://schemas.microsoft.com/office/powerpoint/2010/main" val="145261324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guide id="11" pos="681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ommunikative Texte 2">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3" name="Textplatzhalter 2">
            <a:extLst>
              <a:ext uri="{FF2B5EF4-FFF2-40B4-BE49-F238E27FC236}">
                <a16:creationId xmlns:a16="http://schemas.microsoft.com/office/drawing/2014/main" id="{BB27BE98-4F6E-ED49-BA7E-C9DC20CDD98D}"/>
              </a:ext>
            </a:extLst>
          </p:cNvPr>
          <p:cNvSpPr>
            <a:spLocks noGrp="1"/>
          </p:cNvSpPr>
          <p:nvPr>
            <p:ph type="body" sz="quarter" idx="13" hasCustomPrompt="1"/>
          </p:nvPr>
        </p:nvSpPr>
        <p:spPr>
          <a:xfrm>
            <a:off x="1762298" y="0"/>
            <a:ext cx="9062866" cy="5715000"/>
          </a:xfrm>
        </p:spPr>
        <p:txBody>
          <a:bodyPr anchor="ctr" anchorCtr="0"/>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lang="de-CH" sz="3300" b="0" i="0" smtClean="0">
                <a:solidFill>
                  <a:schemeClr val="accent1"/>
                </a:solidFill>
                <a:effectLst/>
                <a:latin typeface="Gothic A1" pitchFamily="2" charset="-127"/>
                <a:ea typeface="Gothic A1" pitchFamily="2" charset="-127"/>
                <a:cs typeface="Gothic A1" pitchFamily="2" charset="-127"/>
              </a:defRPr>
            </a:lvl1pPr>
          </a:lstStyle>
          <a:p>
            <a:pPr lvl="0"/>
            <a:r>
              <a:rPr lang="de-CH" dirty="0"/>
              <a:t>Kommunikative Texte hinzufügen</a:t>
            </a:r>
          </a:p>
        </p:txBody>
      </p:sp>
    </p:spTree>
    <p:extLst>
      <p:ext uri="{BB962C8B-B14F-4D97-AF65-F5344CB8AC3E}">
        <p14:creationId xmlns:p14="http://schemas.microsoft.com/office/powerpoint/2010/main" val="329031323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guide id="11" pos="681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für Team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15" name="Bildplatzhalter 3">
            <a:extLst>
              <a:ext uri="{FF2B5EF4-FFF2-40B4-BE49-F238E27FC236}">
                <a16:creationId xmlns:a16="http://schemas.microsoft.com/office/drawing/2014/main" id="{29116251-8736-2746-95CC-7095A4D23F88}"/>
              </a:ext>
            </a:extLst>
          </p:cNvPr>
          <p:cNvSpPr>
            <a:spLocks noGrp="1"/>
          </p:cNvSpPr>
          <p:nvPr>
            <p:ph type="pic" sz="quarter" idx="14" hasCustomPrompt="1"/>
          </p:nvPr>
        </p:nvSpPr>
        <p:spPr>
          <a:xfrm>
            <a:off x="810531" y="1383621"/>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6" name="Bildplatzhalter 3">
            <a:extLst>
              <a:ext uri="{FF2B5EF4-FFF2-40B4-BE49-F238E27FC236}">
                <a16:creationId xmlns:a16="http://schemas.microsoft.com/office/drawing/2014/main" id="{207D7E22-E1BD-3143-9BB2-560E49DA01CC}"/>
              </a:ext>
            </a:extLst>
          </p:cNvPr>
          <p:cNvSpPr>
            <a:spLocks noGrp="1"/>
          </p:cNvSpPr>
          <p:nvPr>
            <p:ph type="pic" sz="quarter" idx="15" hasCustomPrompt="1"/>
          </p:nvPr>
        </p:nvSpPr>
        <p:spPr>
          <a:xfrm>
            <a:off x="4419780" y="1383621"/>
            <a:ext cx="3358800" cy="2044800"/>
          </a:xfrm>
        </p:spPr>
        <p:txBody>
          <a:bodyPr anchor="ctr" anchorCtr="0"/>
          <a:lstStyle>
            <a:lvl1pPr marL="0" indent="0" algn="ctr">
              <a:buNone/>
              <a:defRPr/>
            </a:lvl1pPr>
          </a:lstStyle>
          <a:p>
            <a:r>
              <a:rPr lang="de-CH" dirty="0"/>
              <a:t>Bild hinzufügen</a:t>
            </a:r>
          </a:p>
        </p:txBody>
      </p:sp>
      <p:sp>
        <p:nvSpPr>
          <p:cNvPr id="17" name="Bildplatzhalter 3">
            <a:extLst>
              <a:ext uri="{FF2B5EF4-FFF2-40B4-BE49-F238E27FC236}">
                <a16:creationId xmlns:a16="http://schemas.microsoft.com/office/drawing/2014/main" id="{DF67A6C4-5D5C-7741-88A2-217F22CB11FF}"/>
              </a:ext>
            </a:extLst>
          </p:cNvPr>
          <p:cNvSpPr>
            <a:spLocks noGrp="1"/>
          </p:cNvSpPr>
          <p:nvPr>
            <p:ph type="pic" sz="quarter" idx="17" hasCustomPrompt="1"/>
          </p:nvPr>
        </p:nvSpPr>
        <p:spPr>
          <a:xfrm>
            <a:off x="8029028" y="1384797"/>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7" name="Textplatzhalter 6">
            <a:extLst>
              <a:ext uri="{FF2B5EF4-FFF2-40B4-BE49-F238E27FC236}">
                <a16:creationId xmlns:a16="http://schemas.microsoft.com/office/drawing/2014/main" id="{DF65EAEB-8AAC-2345-84EE-7683BB4129AC}"/>
              </a:ext>
            </a:extLst>
          </p:cNvPr>
          <p:cNvSpPr>
            <a:spLocks noGrp="1"/>
          </p:cNvSpPr>
          <p:nvPr>
            <p:ph type="body" sz="quarter" idx="18"/>
          </p:nvPr>
        </p:nvSpPr>
        <p:spPr>
          <a:xfrm>
            <a:off x="809851" y="3689918"/>
            <a:ext cx="3362099" cy="233147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0" name="Textplatzhalter 6">
            <a:extLst>
              <a:ext uri="{FF2B5EF4-FFF2-40B4-BE49-F238E27FC236}">
                <a16:creationId xmlns:a16="http://schemas.microsoft.com/office/drawing/2014/main" id="{C423B9BA-A1B5-114A-9212-01FA690F7DB8}"/>
              </a:ext>
            </a:extLst>
          </p:cNvPr>
          <p:cNvSpPr>
            <a:spLocks noGrp="1"/>
          </p:cNvSpPr>
          <p:nvPr>
            <p:ph type="body" sz="quarter" idx="19"/>
          </p:nvPr>
        </p:nvSpPr>
        <p:spPr>
          <a:xfrm>
            <a:off x="4429940" y="3689918"/>
            <a:ext cx="3362099" cy="234163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1" name="Textplatzhalter 6">
            <a:extLst>
              <a:ext uri="{FF2B5EF4-FFF2-40B4-BE49-F238E27FC236}">
                <a16:creationId xmlns:a16="http://schemas.microsoft.com/office/drawing/2014/main" id="{72DE4F52-ADDF-5642-93BB-8C55B381372A}"/>
              </a:ext>
            </a:extLst>
          </p:cNvPr>
          <p:cNvSpPr>
            <a:spLocks noGrp="1"/>
          </p:cNvSpPr>
          <p:nvPr>
            <p:ph type="body" sz="quarter" idx="20"/>
          </p:nvPr>
        </p:nvSpPr>
        <p:spPr>
          <a:xfrm>
            <a:off x="8039869" y="3689918"/>
            <a:ext cx="3362099" cy="234163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96198128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4900">
          <p15:clr>
            <a:srgbClr val="FBAE40"/>
          </p15:clr>
        </p15:guide>
        <p15:guide id="10" pos="2628">
          <p15:clr>
            <a:srgbClr val="FBAE40"/>
          </p15:clr>
        </p15:guide>
        <p15:guide id="11" pos="5054">
          <p15:clr>
            <a:srgbClr val="FBAE40"/>
          </p15:clr>
        </p15:guide>
        <p15:guide id="12" pos="2782">
          <p15:clr>
            <a:srgbClr val="FBAE40"/>
          </p15:clr>
        </p15:guide>
        <p15:guide id="13" orient="horz" pos="2160">
          <p15:clr>
            <a:srgbClr val="FBAE40"/>
          </p15:clr>
        </p15:guide>
        <p15:guide id="14" orient="horz" pos="231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rtrait/CV">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latin typeface="Gothic A1" pitchFamily="2" charset="-127"/>
                <a:ea typeface="Gothic A1" pitchFamily="2" charset="-127"/>
                <a:cs typeface="Gothic A1" pitchFamily="2" charset="-127"/>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7" name="Textplatzhalter 8">
            <a:extLst>
              <a:ext uri="{FF2B5EF4-FFF2-40B4-BE49-F238E27FC236}">
                <a16:creationId xmlns:a16="http://schemas.microsoft.com/office/drawing/2014/main" id="{1AC2F176-684C-694B-97BC-0A723ED3F8AC}"/>
              </a:ext>
            </a:extLst>
          </p:cNvPr>
          <p:cNvSpPr>
            <a:spLocks noGrp="1"/>
          </p:cNvSpPr>
          <p:nvPr>
            <p:ph type="body" sz="quarter" idx="14"/>
          </p:nvPr>
        </p:nvSpPr>
        <p:spPr>
          <a:xfrm>
            <a:off x="6096000" y="1383620"/>
            <a:ext cx="5285468" cy="1315563"/>
          </a:xfrm>
        </p:spPr>
        <p:txBody>
          <a:bodyPr/>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b="0" i="0" smtClean="0">
                <a:effectLst/>
                <a:latin typeface="Gothic A1" pitchFamily="2" charset="-127"/>
                <a:ea typeface="Gothic A1" pitchFamily="2" charset="-127"/>
                <a:cs typeface="Gothic A1" pitchFamily="2" charset="-127"/>
              </a:defRPr>
            </a:lvl1pPr>
          </a:lstStyle>
          <a:p>
            <a:pPr lvl="0"/>
            <a:r>
              <a:rPr lang="de-DE"/>
              <a:t>Mastertextformat bearbeiten</a:t>
            </a:r>
          </a:p>
        </p:txBody>
      </p:sp>
      <p:sp>
        <p:nvSpPr>
          <p:cNvPr id="8" name="Bildplatzhalter 3">
            <a:extLst>
              <a:ext uri="{FF2B5EF4-FFF2-40B4-BE49-F238E27FC236}">
                <a16:creationId xmlns:a16="http://schemas.microsoft.com/office/drawing/2014/main" id="{7E7FE072-A03A-5D43-9732-0870098DA2E7}"/>
              </a:ext>
            </a:extLst>
          </p:cNvPr>
          <p:cNvSpPr>
            <a:spLocks noGrp="1"/>
          </p:cNvSpPr>
          <p:nvPr>
            <p:ph type="pic" sz="quarter" idx="15" hasCustomPrompt="1"/>
          </p:nvPr>
        </p:nvSpPr>
        <p:spPr>
          <a:xfrm>
            <a:off x="810531" y="1383620"/>
            <a:ext cx="4312798" cy="2852204"/>
          </a:xfrm>
        </p:spPr>
        <p:txBody>
          <a:bodyPr anchor="ctr" anchorCtr="0"/>
          <a:lstStyle>
            <a:lvl1pPr marL="0" indent="0" algn="ctr">
              <a:buNone/>
              <a:defRPr>
                <a:latin typeface="Gothic A1" pitchFamily="2" charset="-127"/>
                <a:ea typeface="Gothic A1" pitchFamily="2" charset="-127"/>
                <a:cs typeface="Gothic A1" pitchFamily="2" charset="-127"/>
              </a:defRPr>
            </a:lvl1pPr>
          </a:lstStyle>
          <a:p>
            <a:r>
              <a:rPr lang="de-CH" dirty="0"/>
              <a:t>Bild hinzufügen</a:t>
            </a:r>
          </a:p>
        </p:txBody>
      </p:sp>
      <p:sp>
        <p:nvSpPr>
          <p:cNvPr id="3" name="Textfeld 2">
            <a:extLst>
              <a:ext uri="{FF2B5EF4-FFF2-40B4-BE49-F238E27FC236}">
                <a16:creationId xmlns:a16="http://schemas.microsoft.com/office/drawing/2014/main" id="{FD7CA2C9-2A8F-9949-BCBA-1E6CB5A65E91}"/>
              </a:ext>
            </a:extLst>
          </p:cNvPr>
          <p:cNvSpPr txBox="1"/>
          <p:nvPr userDrawn="1"/>
        </p:nvSpPr>
        <p:spPr>
          <a:xfrm>
            <a:off x="7457440" y="4897120"/>
            <a:ext cx="0" cy="0"/>
          </a:xfrm>
          <a:prstGeom prst="rect">
            <a:avLst/>
          </a:prstGeom>
          <a:noFill/>
        </p:spPr>
        <p:txBody>
          <a:bodyPr wrap="none" lIns="0" tIns="0" rIns="0" bIns="0" rtlCol="0">
            <a:noAutofit/>
          </a:bodyPr>
          <a:lstStyle/>
          <a:p>
            <a:pPr algn="l">
              <a:lnSpc>
                <a:spcPct val="102000"/>
              </a:lnSpc>
              <a:spcAft>
                <a:spcPts val="850"/>
              </a:spcAft>
            </a:pPr>
            <a:endParaRPr lang="de-CH" sz="2100" dirty="0">
              <a:latin typeface="Gothic A1" pitchFamily="2" charset="-127"/>
              <a:ea typeface="Gothic A1" pitchFamily="2" charset="-127"/>
              <a:cs typeface="Gothic A1" pitchFamily="2" charset="-127"/>
            </a:endParaRPr>
          </a:p>
        </p:txBody>
      </p:sp>
      <p:sp>
        <p:nvSpPr>
          <p:cNvPr id="9" name="Textplatzhalter 3">
            <a:extLst>
              <a:ext uri="{FF2B5EF4-FFF2-40B4-BE49-F238E27FC236}">
                <a16:creationId xmlns:a16="http://schemas.microsoft.com/office/drawing/2014/main" id="{30A554B0-6594-5A44-9718-36D2D7B797D9}"/>
              </a:ext>
            </a:extLst>
          </p:cNvPr>
          <p:cNvSpPr>
            <a:spLocks noGrp="1"/>
          </p:cNvSpPr>
          <p:nvPr>
            <p:ph type="body" sz="quarter" idx="13"/>
          </p:nvPr>
        </p:nvSpPr>
        <p:spPr>
          <a:xfrm>
            <a:off x="6096000" y="2699183"/>
            <a:ext cx="5285469" cy="3322205"/>
          </a:xfrm>
        </p:spPr>
        <p:txBody>
          <a:bodyPr/>
          <a:lstStyle>
            <a:lvl1pPr marL="180975" indent="-180975">
              <a:spcAft>
                <a:spcPts val="700"/>
              </a:spcAft>
              <a:tabLst/>
              <a:defRPr sz="1600">
                <a:latin typeface="Gothic A1" pitchFamily="2" charset="-127"/>
                <a:ea typeface="Gothic A1" pitchFamily="2" charset="-127"/>
                <a:cs typeface="Gothic A1" pitchFamily="2" charset="-127"/>
              </a:defRPr>
            </a:lvl1pPr>
            <a:lvl2pPr marL="584200" indent="-222250">
              <a:spcAft>
                <a:spcPts val="700"/>
              </a:spcAft>
              <a:tabLst/>
              <a:defRPr sz="1600">
                <a:latin typeface="Gothic A1" pitchFamily="2" charset="-127"/>
                <a:ea typeface="Gothic A1" pitchFamily="2" charset="-127"/>
                <a:cs typeface="Gothic A1" pitchFamily="2" charset="-127"/>
              </a:defRPr>
            </a:lvl2pPr>
            <a:lvl3pPr marL="936625" indent="-222250">
              <a:spcAft>
                <a:spcPts val="700"/>
              </a:spcAft>
              <a:tabLst/>
              <a:defRPr sz="1600">
                <a:latin typeface="Gothic A1" pitchFamily="2" charset="-127"/>
                <a:ea typeface="Gothic A1" pitchFamily="2" charset="-127"/>
                <a:cs typeface="Gothic A1" pitchFamily="2" charset="-127"/>
              </a:defRPr>
            </a:lvl3pPr>
            <a:lvl4pPr marL="1249363" indent="-180975">
              <a:spcAft>
                <a:spcPts val="700"/>
              </a:spcAft>
              <a:tabLst/>
              <a:defRPr sz="1600">
                <a:latin typeface="Gothic A1" pitchFamily="2" charset="-127"/>
                <a:ea typeface="Gothic A1" pitchFamily="2" charset="-127"/>
                <a:cs typeface="Gothic A1" pitchFamily="2" charset="-127"/>
              </a:defRPr>
            </a:lvl4pPr>
            <a:lvl5pPr marL="1652588" indent="-222250">
              <a:spcAft>
                <a:spcPts val="700"/>
              </a:spcAft>
              <a:tabLst/>
              <a:defRPr sz="1600">
                <a:latin typeface="Gothic A1" pitchFamily="2" charset="-127"/>
                <a:ea typeface="Gothic A1" pitchFamily="2" charset="-127"/>
                <a:cs typeface="Gothic A1" pitchFamily="2" charset="-12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688432826"/>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3838" userDrawn="1">
          <p15:clr>
            <a:srgbClr val="FBAE40"/>
          </p15:clr>
        </p15:guide>
        <p15:guide id="11" pos="322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rait/CV_Extended">
    <p:bg>
      <p:bgPr>
        <a:solidFill>
          <a:schemeClr val="bg1"/>
        </a:solid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itel 1">
            <a:extLst>
              <a:ext uri="{FF2B5EF4-FFF2-40B4-BE49-F238E27FC236}">
                <a16:creationId xmlns:a16="http://schemas.microsoft.com/office/drawing/2014/main" id="{BF52648A-ADB5-9E4D-87DB-5AB6B97D0078}"/>
              </a:ext>
            </a:extLst>
          </p:cNvPr>
          <p:cNvSpPr>
            <a:spLocks noGrp="1"/>
          </p:cNvSpPr>
          <p:nvPr>
            <p:ph type="title"/>
          </p:nvPr>
        </p:nvSpPr>
        <p:spPr>
          <a:xfrm>
            <a:off x="809851" y="548142"/>
            <a:ext cx="10578193" cy="576715"/>
          </a:xfrm>
        </p:spPr>
        <p:txBody>
          <a:bodyPr/>
          <a:lstStyle>
            <a:lvl1pPr>
              <a:lnSpc>
                <a:spcPct val="102000"/>
              </a:lnSpc>
              <a:defRPr>
                <a:solidFill>
                  <a:schemeClr val="accent1"/>
                </a:solidFill>
              </a:defRPr>
            </a:lvl1pPr>
          </a:lstStyle>
          <a:p>
            <a:r>
              <a:rPr lang="de-DE"/>
              <a:t>Mastertitelformat bearbeiten</a:t>
            </a:r>
            <a:endParaRPr lang="de-CH" dirty="0"/>
          </a:p>
        </p:txBody>
      </p:sp>
      <p:sp>
        <p:nvSpPr>
          <p:cNvPr id="11" name="Textplatzhalter 10">
            <a:extLst>
              <a:ext uri="{FF2B5EF4-FFF2-40B4-BE49-F238E27FC236}">
                <a16:creationId xmlns:a16="http://schemas.microsoft.com/office/drawing/2014/main" id="{C1850A64-E842-D14A-9BF3-24DE53E27F0B}"/>
              </a:ext>
            </a:extLst>
          </p:cNvPr>
          <p:cNvSpPr>
            <a:spLocks noGrp="1"/>
          </p:cNvSpPr>
          <p:nvPr>
            <p:ph type="body" sz="quarter" idx="14" hasCustomPrompt="1"/>
          </p:nvPr>
        </p:nvSpPr>
        <p:spPr>
          <a:xfrm>
            <a:off x="809625" y="1130301"/>
            <a:ext cx="10579100" cy="529541"/>
          </a:xfrm>
        </p:spPr>
        <p:txBody>
          <a:bodyPr/>
          <a:lstStyle>
            <a:lvl1pPr marL="0" indent="0">
              <a:spcAft>
                <a:spcPts val="0"/>
              </a:spcAft>
              <a:buNone/>
              <a:defRPr>
                <a:solidFill>
                  <a:schemeClr val="accent1"/>
                </a:solidFill>
              </a:defRPr>
            </a:lvl1pPr>
            <a:lvl2pPr marL="457200" indent="0">
              <a:spcAft>
                <a:spcPts val="0"/>
              </a:spcAft>
              <a:buNone/>
              <a:defRPr>
                <a:solidFill>
                  <a:schemeClr val="accent1"/>
                </a:solidFill>
              </a:defRPr>
            </a:lvl2pPr>
            <a:lvl3pPr marL="914400" indent="0">
              <a:spcAft>
                <a:spcPts val="0"/>
              </a:spcAft>
              <a:buNone/>
              <a:defRPr>
                <a:solidFill>
                  <a:schemeClr val="accent1"/>
                </a:solidFill>
              </a:defRPr>
            </a:lvl3pPr>
            <a:lvl4pPr marL="1371600" indent="0">
              <a:spcAft>
                <a:spcPts val="0"/>
              </a:spcAft>
              <a:buNone/>
              <a:defRPr>
                <a:solidFill>
                  <a:schemeClr val="accent1"/>
                </a:solidFill>
              </a:defRPr>
            </a:lvl4pPr>
            <a:lvl5pPr marL="1828800" indent="0">
              <a:spcAft>
                <a:spcPts val="0"/>
              </a:spcAft>
              <a:buNone/>
              <a:defRPr>
                <a:solidFill>
                  <a:schemeClr val="accent1"/>
                </a:solidFill>
              </a:defRPr>
            </a:lvl5pPr>
          </a:lstStyle>
          <a:p>
            <a:pPr lvl="0"/>
            <a:r>
              <a:rPr lang="de-CH" dirty="0"/>
              <a:t>Untertitel hinzufügen</a:t>
            </a:r>
          </a:p>
        </p:txBody>
      </p:sp>
      <p:sp>
        <p:nvSpPr>
          <p:cNvPr id="18" name="Bildplatzhalter 3">
            <a:extLst>
              <a:ext uri="{FF2B5EF4-FFF2-40B4-BE49-F238E27FC236}">
                <a16:creationId xmlns:a16="http://schemas.microsoft.com/office/drawing/2014/main" id="{2F167670-D48E-C543-8ED5-7C8FE14966A8}"/>
              </a:ext>
            </a:extLst>
          </p:cNvPr>
          <p:cNvSpPr>
            <a:spLocks noGrp="1"/>
          </p:cNvSpPr>
          <p:nvPr>
            <p:ph type="pic" sz="quarter" idx="15" hasCustomPrompt="1"/>
          </p:nvPr>
        </p:nvSpPr>
        <p:spPr>
          <a:xfrm>
            <a:off x="6564313" y="1680162"/>
            <a:ext cx="2232407" cy="1901215"/>
          </a:xfrm>
        </p:spPr>
        <p:txBody>
          <a:bodyPr anchor="ctr" anchorCtr="0"/>
          <a:lstStyle>
            <a:lvl1pPr marL="0" indent="0" algn="ctr">
              <a:buNone/>
              <a:defRPr/>
            </a:lvl1pPr>
          </a:lstStyle>
          <a:p>
            <a:r>
              <a:rPr lang="de-CH" dirty="0"/>
              <a:t>Bild hinzufügen</a:t>
            </a:r>
          </a:p>
        </p:txBody>
      </p:sp>
      <p:sp>
        <p:nvSpPr>
          <p:cNvPr id="23" name="Textplatzhalter 22">
            <a:extLst>
              <a:ext uri="{FF2B5EF4-FFF2-40B4-BE49-F238E27FC236}">
                <a16:creationId xmlns:a16="http://schemas.microsoft.com/office/drawing/2014/main" id="{53148D95-8E4D-D74B-BC37-724AEB60F759}"/>
              </a:ext>
            </a:extLst>
          </p:cNvPr>
          <p:cNvSpPr>
            <a:spLocks noGrp="1"/>
          </p:cNvSpPr>
          <p:nvPr>
            <p:ph type="body" sz="quarter" idx="16"/>
          </p:nvPr>
        </p:nvSpPr>
        <p:spPr>
          <a:xfrm>
            <a:off x="812800" y="1680163"/>
            <a:ext cx="5283200" cy="190600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4" name="Textplatzhalter 22">
            <a:extLst>
              <a:ext uri="{FF2B5EF4-FFF2-40B4-BE49-F238E27FC236}">
                <a16:creationId xmlns:a16="http://schemas.microsoft.com/office/drawing/2014/main" id="{375B14F4-E52F-3047-8ED8-922D256BA38C}"/>
              </a:ext>
            </a:extLst>
          </p:cNvPr>
          <p:cNvSpPr>
            <a:spLocks noGrp="1"/>
          </p:cNvSpPr>
          <p:nvPr>
            <p:ph type="body" sz="quarter" idx="17"/>
          </p:nvPr>
        </p:nvSpPr>
        <p:spPr>
          <a:xfrm>
            <a:off x="812801" y="3865198"/>
            <a:ext cx="5283199" cy="215619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5" name="Textplatzhalter 22">
            <a:extLst>
              <a:ext uri="{FF2B5EF4-FFF2-40B4-BE49-F238E27FC236}">
                <a16:creationId xmlns:a16="http://schemas.microsoft.com/office/drawing/2014/main" id="{DB9AFEA1-3DDF-4646-A2F3-C78810031F9D}"/>
              </a:ext>
            </a:extLst>
          </p:cNvPr>
          <p:cNvSpPr>
            <a:spLocks noGrp="1"/>
          </p:cNvSpPr>
          <p:nvPr>
            <p:ph type="body" sz="quarter" idx="18"/>
          </p:nvPr>
        </p:nvSpPr>
        <p:spPr>
          <a:xfrm>
            <a:off x="6553200" y="3865833"/>
            <a:ext cx="4835525" cy="215619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6" name="Textplatzhalter 22">
            <a:extLst>
              <a:ext uri="{FF2B5EF4-FFF2-40B4-BE49-F238E27FC236}">
                <a16:creationId xmlns:a16="http://schemas.microsoft.com/office/drawing/2014/main" id="{5E6D52F0-5825-5C4E-9CC4-2DDE9D35BFA6}"/>
              </a:ext>
            </a:extLst>
          </p:cNvPr>
          <p:cNvSpPr>
            <a:spLocks noGrp="1"/>
          </p:cNvSpPr>
          <p:nvPr>
            <p:ph type="body" sz="quarter" idx="19"/>
          </p:nvPr>
        </p:nvSpPr>
        <p:spPr>
          <a:xfrm>
            <a:off x="8981440" y="1680162"/>
            <a:ext cx="2400936" cy="1906318"/>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27338885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5651" userDrawn="1">
          <p15:clr>
            <a:srgbClr val="FBAE40"/>
          </p15:clr>
        </p15:guide>
        <p15:guide id="11" pos="3840" userDrawn="1">
          <p15:clr>
            <a:srgbClr val="FBAE40"/>
          </p15:clr>
        </p15:guide>
        <p15:guide id="12" orient="horz" pos="2259" userDrawn="1">
          <p15:clr>
            <a:srgbClr val="FBAE40"/>
          </p15:clr>
        </p15:guide>
        <p15:guide id="13" orient="horz" pos="2426" userDrawn="1">
          <p15:clr>
            <a:srgbClr val="FBAE40"/>
          </p15:clr>
        </p15:guide>
        <p15:guide id="14" pos="5542" userDrawn="1">
          <p15:clr>
            <a:srgbClr val="FBAE40"/>
          </p15:clr>
        </p15:guide>
        <p15:guide id="15" pos="412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ontakt">
    <p:bg>
      <p:bgPr>
        <a:blipFill dpi="0" rotWithShape="1">
          <a:blip r:embed="rId2">
            <a:alphaModFix amt="21754"/>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18490E4-E2AA-B74C-8825-9A1933FCE8A2}"/>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2" name="Rechteck 1">
            <a:extLst>
              <a:ext uri="{FF2B5EF4-FFF2-40B4-BE49-F238E27FC236}">
                <a16:creationId xmlns:a16="http://schemas.microsoft.com/office/drawing/2014/main" id="{500A8C04-392F-324E-BB9C-BB49A213C195}"/>
              </a:ext>
            </a:extLst>
          </p:cNvPr>
          <p:cNvSpPr/>
          <p:nvPr userDrawn="1"/>
        </p:nvSpPr>
        <p:spPr>
          <a:xfrm>
            <a:off x="803275" y="4874400"/>
            <a:ext cx="11388725"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Gothic A1" pitchFamily="2" charset="-127"/>
              <a:ea typeface="Gothic A1" pitchFamily="2" charset="-127"/>
              <a:cs typeface="Gothic A1" pitchFamily="2" charset="-127"/>
            </a:endParaRPr>
          </a:p>
        </p:txBody>
      </p:sp>
      <p:grpSp>
        <p:nvGrpSpPr>
          <p:cNvPr id="3" name="Gruppieren 2">
            <a:extLst>
              <a:ext uri="{FF2B5EF4-FFF2-40B4-BE49-F238E27FC236}">
                <a16:creationId xmlns:a16="http://schemas.microsoft.com/office/drawing/2014/main" id="{B943B203-95E2-B742-98F7-6199EFE93D1E}"/>
              </a:ext>
            </a:extLst>
          </p:cNvPr>
          <p:cNvGrpSpPr/>
          <p:nvPr userDrawn="1"/>
        </p:nvGrpSpPr>
        <p:grpSpPr>
          <a:xfrm>
            <a:off x="1285923" y="5407403"/>
            <a:ext cx="7185726" cy="778418"/>
            <a:chOff x="1285923" y="5285003"/>
            <a:chExt cx="7185726" cy="778418"/>
          </a:xfrm>
        </p:grpSpPr>
        <p:sp>
          <p:nvSpPr>
            <p:cNvPr id="4" name="Textfeld 3">
              <a:extLst>
                <a:ext uri="{FF2B5EF4-FFF2-40B4-BE49-F238E27FC236}">
                  <a16:creationId xmlns:a16="http://schemas.microsoft.com/office/drawing/2014/main" id="{7055C049-3096-C547-8AC2-A866FEA0E797}"/>
                </a:ext>
              </a:extLst>
            </p:cNvPr>
            <p:cNvSpPr txBox="1"/>
            <p:nvPr userDrawn="1"/>
          </p:nvSpPr>
          <p:spPr>
            <a:xfrm>
              <a:off x="1285923" y="5285003"/>
              <a:ext cx="1632090" cy="778418"/>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Zürich</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gbf</a:t>
              </a:r>
              <a:r>
                <a:rPr lang="de-CH" sz="1000" b="0" i="0" kern="1200" dirty="0">
                  <a:solidFill>
                    <a:schemeClr val="accent2"/>
                  </a:solidFill>
                  <a:effectLst/>
                  <a:latin typeface="Gothic A1" pitchFamily="2" charset="-127"/>
                  <a:ea typeface="Gothic A1" pitchFamily="2" charset="-127"/>
                  <a:cs typeface="Gothic A1" pitchFamily="2" charset="-127"/>
                </a:rPr>
                <a:t> Rechtsanwälte AG</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Hegibachstrasse</a:t>
              </a:r>
              <a:r>
                <a:rPr lang="de-CH" sz="1000" b="0" i="0" kern="1200" dirty="0">
                  <a:solidFill>
                    <a:schemeClr val="accent2"/>
                  </a:solidFill>
                  <a:effectLst/>
                  <a:latin typeface="Gothic A1" pitchFamily="2" charset="-127"/>
                  <a:ea typeface="Gothic A1" pitchFamily="2" charset="-127"/>
                  <a:cs typeface="Gothic A1" pitchFamily="2" charset="-127"/>
                </a:rPr>
                <a:t> 47</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8032 Zürich</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sp>
          <p:nvSpPr>
            <p:cNvPr id="16" name="Textfeld 15">
              <a:extLst>
                <a:ext uri="{FF2B5EF4-FFF2-40B4-BE49-F238E27FC236}">
                  <a16:creationId xmlns:a16="http://schemas.microsoft.com/office/drawing/2014/main" id="{6B3E7ED5-C60A-4343-9A83-248C8A304AB5}"/>
                </a:ext>
              </a:extLst>
            </p:cNvPr>
            <p:cNvSpPr txBox="1"/>
            <p:nvPr userDrawn="1"/>
          </p:nvSpPr>
          <p:spPr>
            <a:xfrm>
              <a:off x="3137135"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Genf</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gbf</a:t>
              </a:r>
              <a:r>
                <a:rPr lang="de-CH" sz="1000" b="0" i="0" kern="1200" dirty="0">
                  <a:solidFill>
                    <a:schemeClr val="accent2"/>
                  </a:solidFill>
                  <a:effectLst/>
                  <a:latin typeface="Gothic A1" pitchFamily="2" charset="-127"/>
                  <a:ea typeface="Gothic A1" pitchFamily="2" charset="-127"/>
                  <a:cs typeface="Gothic A1" pitchFamily="2" charset="-127"/>
                </a:rPr>
                <a:t> </a:t>
              </a:r>
              <a:r>
                <a:rPr lang="de-CH" sz="1000" b="0" i="0" kern="1200" dirty="0" err="1">
                  <a:solidFill>
                    <a:schemeClr val="accent2"/>
                  </a:solidFill>
                  <a:effectLst/>
                  <a:latin typeface="Gothic A1" pitchFamily="2" charset="-127"/>
                  <a:ea typeface="Gothic A1" pitchFamily="2" charset="-127"/>
                  <a:cs typeface="Gothic A1" pitchFamily="2" charset="-127"/>
                </a:rPr>
                <a:t>Avocats</a:t>
              </a:r>
              <a:r>
                <a:rPr lang="de-CH" sz="1000" b="0" i="0" kern="1200" dirty="0">
                  <a:solidFill>
                    <a:schemeClr val="accent2"/>
                  </a:solidFill>
                  <a:effectLst/>
                  <a:latin typeface="Gothic A1" pitchFamily="2" charset="-127"/>
                  <a:ea typeface="Gothic A1" pitchFamily="2" charset="-127"/>
                  <a:cs typeface="Gothic A1" pitchFamily="2" charset="-127"/>
                </a:rPr>
                <a:t> SA</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Route de </a:t>
              </a:r>
              <a:r>
                <a:rPr lang="de-CH" sz="1000" b="0" i="0" kern="1200" dirty="0" err="1">
                  <a:solidFill>
                    <a:schemeClr val="accent2"/>
                  </a:solidFill>
                  <a:effectLst/>
                  <a:latin typeface="Gothic A1" pitchFamily="2" charset="-127"/>
                  <a:ea typeface="Gothic A1" pitchFamily="2" charset="-127"/>
                  <a:cs typeface="Gothic A1" pitchFamily="2" charset="-127"/>
                </a:rPr>
                <a:t>Pré</a:t>
              </a:r>
              <a:r>
                <a:rPr lang="de-CH" sz="1000" b="0" i="0" kern="1200" dirty="0">
                  <a:solidFill>
                    <a:schemeClr val="accent2"/>
                  </a:solidFill>
                  <a:effectLst/>
                  <a:latin typeface="Gothic A1" pitchFamily="2" charset="-127"/>
                  <a:ea typeface="Gothic A1" pitchFamily="2" charset="-127"/>
                  <a:cs typeface="Gothic A1" pitchFamily="2" charset="-127"/>
                </a:rPr>
                <a:t>-Bois 20</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1215 </a:t>
              </a:r>
              <a:r>
                <a:rPr lang="de-CH" sz="1000" b="0" i="0" kern="1200" dirty="0" err="1">
                  <a:solidFill>
                    <a:schemeClr val="accent2"/>
                  </a:solidFill>
                  <a:effectLst/>
                  <a:latin typeface="Gothic A1" pitchFamily="2" charset="-127"/>
                  <a:ea typeface="Gothic A1" pitchFamily="2" charset="-127"/>
                  <a:cs typeface="Gothic A1" pitchFamily="2" charset="-127"/>
                </a:rPr>
                <a:t>Genève</a:t>
              </a:r>
              <a:r>
                <a:rPr lang="de-CH" sz="1000" b="0" i="0" kern="1200" dirty="0">
                  <a:solidFill>
                    <a:schemeClr val="accent2"/>
                  </a:solidFill>
                  <a:effectLst/>
                  <a:latin typeface="Gothic A1" pitchFamily="2" charset="-127"/>
                  <a:ea typeface="Gothic A1" pitchFamily="2" charset="-127"/>
                  <a:cs typeface="Gothic A1" pitchFamily="2" charset="-127"/>
                </a:rPr>
                <a:t> </a:t>
              </a:r>
              <a:r>
                <a:rPr lang="de-CH" sz="1000" b="0" i="0" kern="1200" dirty="0" err="1">
                  <a:solidFill>
                    <a:schemeClr val="accent2"/>
                  </a:solidFill>
                  <a:effectLst/>
                  <a:latin typeface="Gothic A1" pitchFamily="2" charset="-127"/>
                  <a:ea typeface="Gothic A1" pitchFamily="2" charset="-127"/>
                  <a:cs typeface="Gothic A1" pitchFamily="2" charset="-127"/>
                </a:rPr>
                <a:t>Aéroport</a:t>
              </a:r>
              <a:endParaRPr lang="de-CH" sz="1000" b="0" i="0" kern="1200" dirty="0">
                <a:solidFill>
                  <a:schemeClr val="accent2"/>
                </a:solidFill>
                <a:effectLst/>
                <a:latin typeface="Gothic A1" pitchFamily="2" charset="-127"/>
                <a:ea typeface="Gothic A1" pitchFamily="2" charset="-127"/>
                <a:cs typeface="Gothic A1" pitchFamily="2" charset="-127"/>
              </a:endParaRP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22 533 48 50</a:t>
              </a:r>
            </a:p>
          </p:txBody>
        </p:sp>
        <p:sp>
          <p:nvSpPr>
            <p:cNvPr id="17" name="Textfeld 16">
              <a:extLst>
                <a:ext uri="{FF2B5EF4-FFF2-40B4-BE49-F238E27FC236}">
                  <a16:creationId xmlns:a16="http://schemas.microsoft.com/office/drawing/2014/main" id="{33D38FA8-11F4-A744-8806-053F811651B6}"/>
                </a:ext>
              </a:extLst>
            </p:cNvPr>
            <p:cNvSpPr txBox="1"/>
            <p:nvPr userDrawn="1"/>
          </p:nvSpPr>
          <p:spPr>
            <a:xfrm>
              <a:off x="4988347"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Notariat Bern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Notar Stauffer von May</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Von-</a:t>
              </a:r>
              <a:r>
                <a:rPr lang="de-CH" sz="1000" b="0" i="0" kern="1200" dirty="0" err="1">
                  <a:solidFill>
                    <a:schemeClr val="accent2"/>
                  </a:solidFill>
                  <a:effectLst/>
                  <a:latin typeface="Gothic A1" pitchFamily="2" charset="-127"/>
                  <a:ea typeface="Gothic A1" pitchFamily="2" charset="-127"/>
                  <a:cs typeface="Gothic A1" pitchFamily="2" charset="-127"/>
                </a:rPr>
                <a:t>Werdt</a:t>
              </a:r>
              <a:r>
                <a:rPr lang="de-CH" sz="1000" b="0" i="0" kern="1200" dirty="0">
                  <a:solidFill>
                    <a:schemeClr val="accent2"/>
                  </a:solidFill>
                  <a:effectLst/>
                  <a:latin typeface="Gothic A1" pitchFamily="2" charset="-127"/>
                  <a:ea typeface="Gothic A1" pitchFamily="2" charset="-127"/>
                  <a:cs typeface="Gothic A1" pitchFamily="2" charset="-127"/>
                </a:rPr>
                <a:t>-Passage 3</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3011 Bern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sp>
          <p:nvSpPr>
            <p:cNvPr id="18" name="Textfeld 17">
              <a:extLst>
                <a:ext uri="{FF2B5EF4-FFF2-40B4-BE49-F238E27FC236}">
                  <a16:creationId xmlns:a16="http://schemas.microsoft.com/office/drawing/2014/main" id="{D6113292-F561-2049-B2BA-B2EE3311361F}"/>
                </a:ext>
              </a:extLst>
            </p:cNvPr>
            <p:cNvSpPr txBox="1"/>
            <p:nvPr userDrawn="1"/>
          </p:nvSpPr>
          <p:spPr>
            <a:xfrm>
              <a:off x="6839559"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Notariat Olten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Notar </a:t>
              </a:r>
              <a:r>
                <a:rPr lang="de-CH" sz="1000" b="0" i="0" kern="1200" dirty="0" err="1">
                  <a:solidFill>
                    <a:schemeClr val="accent2"/>
                  </a:solidFill>
                  <a:effectLst/>
                  <a:latin typeface="Gothic A1" pitchFamily="2" charset="-127"/>
                  <a:ea typeface="Gothic A1" pitchFamily="2" charset="-127"/>
                  <a:cs typeface="Gothic A1" pitchFamily="2" charset="-127"/>
                </a:rPr>
                <a:t>Novoselac</a:t>
              </a:r>
              <a:endParaRPr lang="de-CH" sz="1000" b="0" i="0" kern="1200" dirty="0">
                <a:solidFill>
                  <a:schemeClr val="accent2"/>
                </a:solidFill>
                <a:effectLst/>
                <a:latin typeface="Gothic A1" pitchFamily="2" charset="-127"/>
                <a:ea typeface="Gothic A1" pitchFamily="2" charset="-127"/>
                <a:cs typeface="Gothic A1" pitchFamily="2" charset="-127"/>
              </a:endParaRP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Solothurnerstrasse</a:t>
              </a:r>
              <a:r>
                <a:rPr lang="de-CH" sz="1000" b="0" i="0" kern="1200" dirty="0">
                  <a:solidFill>
                    <a:schemeClr val="accent2"/>
                  </a:solidFill>
                  <a:effectLst/>
                  <a:latin typeface="Gothic A1" pitchFamily="2" charset="-127"/>
                  <a:ea typeface="Gothic A1" pitchFamily="2" charset="-127"/>
                  <a:cs typeface="Gothic A1" pitchFamily="2" charset="-127"/>
                </a:rPr>
                <a:t> 235</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4600 Olten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grpSp>
      <p:sp>
        <p:nvSpPr>
          <p:cNvPr id="19" name="Textfeld 18">
            <a:extLst>
              <a:ext uri="{FF2B5EF4-FFF2-40B4-BE49-F238E27FC236}">
                <a16:creationId xmlns:a16="http://schemas.microsoft.com/office/drawing/2014/main" id="{4FB877FC-648C-614F-80D5-F97B3A31EB23}"/>
              </a:ext>
            </a:extLst>
          </p:cNvPr>
          <p:cNvSpPr txBox="1"/>
          <p:nvPr userDrawn="1"/>
        </p:nvSpPr>
        <p:spPr>
          <a:xfrm>
            <a:off x="1285923" y="558362"/>
            <a:ext cx="4382012" cy="632353"/>
          </a:xfrm>
          <a:prstGeom prst="rect">
            <a:avLst/>
          </a:prstGeom>
          <a:noFill/>
        </p:spPr>
        <p:txBody>
          <a:bodyPr wrap="square" lIns="0" tIns="0" rIns="0" bIns="0" rtlCol="0">
            <a:spAutoFit/>
          </a:bodyPr>
          <a:lstStyle/>
          <a:p>
            <a:pPr>
              <a:lnSpc>
                <a:spcPct val="102000"/>
              </a:lnSpc>
            </a:pPr>
            <a:r>
              <a:rPr lang="de-CH" sz="4200" b="0" i="0" kern="1200" dirty="0">
                <a:solidFill>
                  <a:schemeClr val="bg1"/>
                </a:solidFill>
                <a:effectLst/>
                <a:latin typeface="Gothic A1" pitchFamily="2" charset="-127"/>
                <a:ea typeface="Gothic A1" pitchFamily="2" charset="-127"/>
                <a:cs typeface="Gothic A1" pitchFamily="2" charset="-127"/>
              </a:rPr>
              <a:t>Vielen Dank.</a:t>
            </a:r>
            <a:endParaRPr lang="de-CH" sz="4200" b="0" i="0" dirty="0">
              <a:solidFill>
                <a:schemeClr val="bg1"/>
              </a:solidFill>
              <a:latin typeface="Gothic A1" pitchFamily="2" charset="-127"/>
              <a:ea typeface="Gothic A1" pitchFamily="2" charset="-127"/>
              <a:cs typeface="Gothic A1" pitchFamily="2" charset="-127"/>
            </a:endParaRPr>
          </a:p>
        </p:txBody>
      </p:sp>
      <p:sp>
        <p:nvSpPr>
          <p:cNvPr id="20" name="Textplatzhalter 8">
            <a:extLst>
              <a:ext uri="{FF2B5EF4-FFF2-40B4-BE49-F238E27FC236}">
                <a16:creationId xmlns:a16="http://schemas.microsoft.com/office/drawing/2014/main" id="{62C144D0-4019-1B41-B9A4-A87A2317E9B9}"/>
              </a:ext>
            </a:extLst>
          </p:cNvPr>
          <p:cNvSpPr>
            <a:spLocks noGrp="1"/>
          </p:cNvSpPr>
          <p:nvPr>
            <p:ph type="body" sz="quarter" idx="16" hasCustomPrompt="1"/>
          </p:nvPr>
        </p:nvSpPr>
        <p:spPr>
          <a:xfrm>
            <a:off x="1285922" y="3568247"/>
            <a:ext cx="3060000" cy="1007999"/>
          </a:xfrm>
        </p:spPr>
        <p:txBody>
          <a:bodyPr/>
          <a:lstStyle>
            <a:lvl1pPr marL="0" indent="0">
              <a:spcAft>
                <a:spcPts val="0"/>
              </a:spcAft>
              <a:buNone/>
              <a:defRPr lang="de-CH" sz="1600" b="0" i="0" smtClean="0">
                <a:solidFill>
                  <a:schemeClr val="bg1"/>
                </a:solidFill>
                <a:effectLst/>
                <a:latin typeface="Gothic A1" pitchFamily="2" charset="-127"/>
                <a:ea typeface="Gothic A1" pitchFamily="2" charset="-127"/>
                <a:cs typeface="Gothic A1" pitchFamily="2" charset="-127"/>
              </a:defRPr>
            </a:lvl1pPr>
          </a:lstStyle>
          <a:p>
            <a:pPr lvl="0"/>
            <a:r>
              <a:rPr lang="de-CH" dirty="0"/>
              <a:t>Position hinzufügen</a:t>
            </a:r>
          </a:p>
        </p:txBody>
      </p:sp>
      <p:sp>
        <p:nvSpPr>
          <p:cNvPr id="21" name="Textplatzhalter 8">
            <a:extLst>
              <a:ext uri="{FF2B5EF4-FFF2-40B4-BE49-F238E27FC236}">
                <a16:creationId xmlns:a16="http://schemas.microsoft.com/office/drawing/2014/main" id="{FA79A14A-FFD3-1C47-877F-43C4F807191C}"/>
              </a:ext>
            </a:extLst>
          </p:cNvPr>
          <p:cNvSpPr>
            <a:spLocks noGrp="1"/>
          </p:cNvSpPr>
          <p:nvPr>
            <p:ph type="body" sz="quarter" idx="17" hasCustomPrompt="1"/>
          </p:nvPr>
        </p:nvSpPr>
        <p:spPr>
          <a:xfrm>
            <a:off x="4630392" y="3565189"/>
            <a:ext cx="3060000" cy="1007999"/>
          </a:xfrm>
        </p:spPr>
        <p:txBody>
          <a:bodyPr/>
          <a:lstStyle>
            <a:lvl1pPr marL="0" indent="0">
              <a:spcAft>
                <a:spcPts val="0"/>
              </a:spcAft>
              <a:buNone/>
              <a:defRPr lang="de-CH" sz="1600" b="0" i="0" smtClean="0">
                <a:solidFill>
                  <a:schemeClr val="bg1"/>
                </a:solidFill>
                <a:effectLst/>
                <a:latin typeface="Gothic A1" pitchFamily="2" charset="-127"/>
                <a:ea typeface="Gothic A1" pitchFamily="2" charset="-127"/>
                <a:cs typeface="Gothic A1" pitchFamily="2" charset="-127"/>
              </a:defRPr>
            </a:lvl1pPr>
          </a:lstStyle>
          <a:p>
            <a:r>
              <a:rPr lang="de-CH" dirty="0">
                <a:effectLst/>
                <a:latin typeface="BentonSans Regular" panose="02000503000000020004" pitchFamily="2" charset="77"/>
              </a:rPr>
              <a:t>Kontakt </a:t>
            </a:r>
            <a:r>
              <a:rPr lang="de-CH" dirty="0"/>
              <a:t>hinzufügen</a:t>
            </a:r>
            <a:endParaRPr lang="de-CH" dirty="0">
              <a:effectLst/>
              <a:latin typeface="BentonSans Regular" panose="02000503000000020004" pitchFamily="2" charset="77"/>
            </a:endParaRPr>
          </a:p>
        </p:txBody>
      </p:sp>
      <p:sp>
        <p:nvSpPr>
          <p:cNvPr id="22" name="Textplatzhalter 8">
            <a:extLst>
              <a:ext uri="{FF2B5EF4-FFF2-40B4-BE49-F238E27FC236}">
                <a16:creationId xmlns:a16="http://schemas.microsoft.com/office/drawing/2014/main" id="{B39F6104-D848-D64E-AB2A-F4F62B731BB3}"/>
              </a:ext>
            </a:extLst>
          </p:cNvPr>
          <p:cNvSpPr>
            <a:spLocks noGrp="1"/>
          </p:cNvSpPr>
          <p:nvPr>
            <p:ph type="body" sz="quarter" idx="18" hasCustomPrompt="1"/>
          </p:nvPr>
        </p:nvSpPr>
        <p:spPr>
          <a:xfrm>
            <a:off x="1285923" y="2911134"/>
            <a:ext cx="6404470" cy="416859"/>
          </a:xfrm>
        </p:spPr>
        <p:txBody>
          <a:bodyPr/>
          <a:lstStyle>
            <a:lvl1pPr marL="0" indent="0">
              <a:spcAft>
                <a:spcPts val="700"/>
              </a:spcAft>
              <a:buNone/>
              <a:defRPr lang="de-CH" b="1" i="0" smtClean="0">
                <a:solidFill>
                  <a:schemeClr val="bg1"/>
                </a:solidFill>
                <a:effectLst/>
                <a:latin typeface="Gothic A1" pitchFamily="2" charset="-127"/>
                <a:ea typeface="Gothic A1" pitchFamily="2" charset="-127"/>
                <a:cs typeface="Gothic A1" pitchFamily="2" charset="-127"/>
              </a:defRPr>
            </a:lvl1pPr>
          </a:lstStyle>
          <a:p>
            <a:pPr lvl="0"/>
            <a:r>
              <a:rPr lang="de-CH" dirty="0"/>
              <a:t>Name hinzufügen</a:t>
            </a:r>
          </a:p>
        </p:txBody>
      </p:sp>
      <p:pic>
        <p:nvPicPr>
          <p:cNvPr id="14" name="Grafik 13">
            <a:extLst>
              <a:ext uri="{FF2B5EF4-FFF2-40B4-BE49-F238E27FC236}">
                <a16:creationId xmlns:a16="http://schemas.microsoft.com/office/drawing/2014/main" id="{BABF555E-2843-B049-830E-D77B8F0F5968}"/>
              </a:ext>
            </a:extLst>
          </p:cNvPr>
          <p:cNvPicPr>
            <a:picLocks noChangeAspect="1"/>
          </p:cNvPicPr>
          <p:nvPr userDrawn="1"/>
        </p:nvPicPr>
        <p:blipFill>
          <a:blip r:embed="rId3"/>
          <a:stretch>
            <a:fillRect/>
          </a:stretch>
        </p:blipFill>
        <p:spPr>
          <a:xfrm>
            <a:off x="9173482" y="5554538"/>
            <a:ext cx="2215243" cy="819640"/>
          </a:xfrm>
          <a:prstGeom prst="rect">
            <a:avLst/>
          </a:prstGeom>
        </p:spPr>
      </p:pic>
    </p:spTree>
    <p:extLst>
      <p:ext uri="{BB962C8B-B14F-4D97-AF65-F5344CB8AC3E}">
        <p14:creationId xmlns:p14="http://schemas.microsoft.com/office/powerpoint/2010/main" val="224335253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873" userDrawn="1">
          <p15:clr>
            <a:srgbClr val="FBAE40"/>
          </p15:clr>
        </p15:guide>
        <p15:guide id="8" pos="7174">
          <p15:clr>
            <a:srgbClr val="FBAE40"/>
          </p15:clr>
        </p15:guide>
        <p15:guide id="9" pos="7408">
          <p15:clr>
            <a:srgbClr val="FBAE40"/>
          </p15:clr>
        </p15:guide>
        <p15:guide id="10" pos="805" userDrawn="1">
          <p15:clr>
            <a:srgbClr val="FBAE40"/>
          </p15:clr>
        </p15:guide>
        <p15:guide id="11" orient="horz" pos="3411" userDrawn="1">
          <p15:clr>
            <a:srgbClr val="FBAE40"/>
          </p15:clr>
        </p15:guide>
        <p15:guide id="12" orient="horz" pos="182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D71BF9C-E62C-074E-8BE2-ED784F0E6BC3}"/>
              </a:ext>
            </a:extLst>
          </p:cNvPr>
          <p:cNvSpPr/>
          <p:nvPr userDrawn="1"/>
        </p:nvSpPr>
        <p:spPr>
          <a:xfrm>
            <a:off x="3071812" y="1"/>
            <a:ext cx="9120187" cy="4675601"/>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2" name="Titel 1">
            <a:extLst>
              <a:ext uri="{FF2B5EF4-FFF2-40B4-BE49-F238E27FC236}">
                <a16:creationId xmlns:a16="http://schemas.microsoft.com/office/drawing/2014/main" id="{0F9E444B-6A93-6E4E-A218-520E5BCB8A44}"/>
              </a:ext>
            </a:extLst>
          </p:cNvPr>
          <p:cNvSpPr>
            <a:spLocks noGrp="1"/>
          </p:cNvSpPr>
          <p:nvPr>
            <p:ph type="ctrTitle" hasCustomPrompt="1"/>
          </p:nvPr>
        </p:nvSpPr>
        <p:spPr>
          <a:xfrm>
            <a:off x="1182887" y="2345266"/>
            <a:ext cx="6660000" cy="3014087"/>
          </a:xfrm>
          <a:solidFill>
            <a:schemeClr val="bg1"/>
          </a:solidFill>
        </p:spPr>
        <p:txBody>
          <a:bodyPr tIns="540000" anchor="t" anchorCtr="0"/>
          <a:lstStyle>
            <a:lvl1pPr algn="l">
              <a:defRPr sz="4200">
                <a:solidFill>
                  <a:schemeClr val="accent1"/>
                </a:solidFill>
                <a:latin typeface="Gothic A1" pitchFamily="2" charset="-127"/>
                <a:ea typeface="Gothic A1" pitchFamily="2" charset="-127"/>
                <a:cs typeface="Gothic A1" pitchFamily="2" charset="-127"/>
              </a:defRPr>
            </a:lvl1pPr>
          </a:lstStyle>
          <a:p>
            <a:r>
              <a:rPr lang="de-CH" dirty="0"/>
              <a:t>Titel der Präsentation hinzufügen</a:t>
            </a:r>
          </a:p>
        </p:txBody>
      </p:sp>
      <p:pic>
        <p:nvPicPr>
          <p:cNvPr id="9" name="Grafik 8">
            <a:extLst>
              <a:ext uri="{FF2B5EF4-FFF2-40B4-BE49-F238E27FC236}">
                <a16:creationId xmlns:a16="http://schemas.microsoft.com/office/drawing/2014/main" id="{A3A3A722-56C7-454A-A3AC-8F8F9657889A}"/>
              </a:ext>
            </a:extLst>
          </p:cNvPr>
          <p:cNvPicPr>
            <a:picLocks noChangeAspect="1"/>
          </p:cNvPicPr>
          <p:nvPr userDrawn="1"/>
        </p:nvPicPr>
        <p:blipFill>
          <a:blip r:embed="rId2"/>
          <a:stretch>
            <a:fillRect/>
          </a:stretch>
        </p:blipFill>
        <p:spPr>
          <a:xfrm>
            <a:off x="9333296" y="5554538"/>
            <a:ext cx="2215243" cy="819640"/>
          </a:xfrm>
          <a:prstGeom prst="rect">
            <a:avLst/>
          </a:prstGeom>
        </p:spPr>
      </p:pic>
      <p:sp>
        <p:nvSpPr>
          <p:cNvPr id="14" name="Textplatzhalter 13">
            <a:extLst>
              <a:ext uri="{FF2B5EF4-FFF2-40B4-BE49-F238E27FC236}">
                <a16:creationId xmlns:a16="http://schemas.microsoft.com/office/drawing/2014/main" id="{4DF1E357-69FB-6642-9594-DA3976CD7014}"/>
              </a:ext>
            </a:extLst>
          </p:cNvPr>
          <p:cNvSpPr>
            <a:spLocks noGrp="1"/>
          </p:cNvSpPr>
          <p:nvPr>
            <p:ph type="body" sz="quarter" idx="10" hasCustomPrompt="1"/>
          </p:nvPr>
        </p:nvSpPr>
        <p:spPr>
          <a:xfrm>
            <a:off x="1181147" y="5552009"/>
            <a:ext cx="6660000" cy="648000"/>
          </a:xfrm>
        </p:spPr>
        <p:txBody>
          <a:bodyPr anchor="b" anchorCtr="0"/>
          <a:lstStyle>
            <a:lvl1pPr marL="0" indent="0">
              <a:spcAft>
                <a:spcPts val="0"/>
              </a:spcAft>
              <a:buNone/>
              <a:defRPr sz="16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1600"/>
            </a:lvl2pPr>
            <a:lvl3pPr marL="914400" indent="0">
              <a:spcAft>
                <a:spcPts val="0"/>
              </a:spcAft>
              <a:buNone/>
              <a:defRPr sz="1600"/>
            </a:lvl3pPr>
            <a:lvl4pPr marL="1371600" indent="0">
              <a:spcAft>
                <a:spcPts val="0"/>
              </a:spcAft>
              <a:buNone/>
              <a:defRPr sz="1600"/>
            </a:lvl4pPr>
            <a:lvl5pPr marL="1828800" indent="0">
              <a:spcAft>
                <a:spcPts val="0"/>
              </a:spcAft>
              <a:buNone/>
              <a:defRPr sz="1600"/>
            </a:lvl5pPr>
          </a:lstStyle>
          <a:p>
            <a:pPr>
              <a:spcAft>
                <a:spcPts val="0"/>
              </a:spcAft>
            </a:pPr>
            <a:r>
              <a:rPr lang="de-DE" sz="1600" dirty="0"/>
              <a:t>Vorname Nachname</a:t>
            </a:r>
            <a:br>
              <a:rPr lang="de-DE" sz="1600" dirty="0"/>
            </a:br>
            <a:r>
              <a:rPr lang="de-DE" sz="1600" dirty="0"/>
              <a:t>00. Monat 2021</a:t>
            </a:r>
          </a:p>
        </p:txBody>
      </p:sp>
      <p:sp>
        <p:nvSpPr>
          <p:cNvPr id="3" name="Untertitel 2">
            <a:extLst>
              <a:ext uri="{FF2B5EF4-FFF2-40B4-BE49-F238E27FC236}">
                <a16:creationId xmlns:a16="http://schemas.microsoft.com/office/drawing/2014/main" id="{1A9053B7-4B5B-604C-8FF6-9105AFB34424}"/>
              </a:ext>
            </a:extLst>
          </p:cNvPr>
          <p:cNvSpPr>
            <a:spLocks noGrp="1"/>
          </p:cNvSpPr>
          <p:nvPr>
            <p:ph type="subTitle" idx="1" hasCustomPrompt="1"/>
          </p:nvPr>
        </p:nvSpPr>
        <p:spPr>
          <a:xfrm>
            <a:off x="1183114" y="4423354"/>
            <a:ext cx="6660000" cy="936000"/>
          </a:xfrm>
          <a:solidFill>
            <a:schemeClr val="bg1"/>
          </a:solidFill>
        </p:spPr>
        <p:txBody>
          <a:bodyPr anchor="t" anchorCtr="0"/>
          <a:lstStyle>
            <a:lvl1pPr marL="0" indent="0" algn="l">
              <a:buNone/>
              <a:defRPr sz="2100">
                <a:solidFill>
                  <a:schemeClr val="accent1"/>
                </a:solidFill>
                <a:latin typeface="Gothic A1" pitchFamily="2" charset="-127"/>
                <a:ea typeface="Gothic A1" pitchFamily="2" charset="-127"/>
                <a:cs typeface="Gothic A1" pitchFamily="2" charset="-12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Tree>
    <p:extLst>
      <p:ext uri="{BB962C8B-B14F-4D97-AF65-F5344CB8AC3E}">
        <p14:creationId xmlns:p14="http://schemas.microsoft.com/office/powerpoint/2010/main" val="1682945852"/>
      </p:ext>
    </p:extLst>
  </p:cSld>
  <p:clrMapOvr>
    <a:masterClrMapping/>
  </p:clrMapOvr>
  <p:extLst>
    <p:ext uri="{DCECCB84-F9BA-43D5-87BE-67443E8EF086}">
      <p15:sldGuideLst xmlns:p15="http://schemas.microsoft.com/office/powerpoint/2012/main">
        <p15:guide id="1" pos="7269">
          <p15:clr>
            <a:srgbClr val="FBAE40"/>
          </p15:clr>
        </p15:guide>
        <p15:guide id="3" orient="horz" pos="3872">
          <p15:clr>
            <a:srgbClr val="FBAE40"/>
          </p15:clr>
        </p15:guide>
        <p15:guide id="4" pos="741">
          <p15:clr>
            <a:srgbClr val="FBAE40"/>
          </p15:clr>
        </p15:guide>
        <p15:guide id="6" orient="horz" pos="29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Inhaltsverzeichnis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2339603" y="1974968"/>
            <a:ext cx="5246764"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7" name="Textplatzhalter 8">
            <a:extLst>
              <a:ext uri="{FF2B5EF4-FFF2-40B4-BE49-F238E27FC236}">
                <a16:creationId xmlns:a16="http://schemas.microsoft.com/office/drawing/2014/main" id="{03E6F9D2-982F-8749-A99B-34C70E39E74B}"/>
              </a:ext>
            </a:extLst>
          </p:cNvPr>
          <p:cNvSpPr>
            <a:spLocks noGrp="1"/>
          </p:cNvSpPr>
          <p:nvPr>
            <p:ph type="body" sz="quarter" idx="14" hasCustomPrompt="1"/>
          </p:nvPr>
        </p:nvSpPr>
        <p:spPr>
          <a:xfrm>
            <a:off x="1765192" y="1974968"/>
            <a:ext cx="397837" cy="339356"/>
          </a:xfrm>
        </p:spPr>
        <p:txBody>
          <a:bodyPr anchor="ctr" anchorCtr="0"/>
          <a:lstStyle>
            <a:lvl1pPr marL="0" indent="0" algn="l">
              <a:buNone/>
              <a:defRPr>
                <a:solidFill>
                  <a:schemeClr val="tx2"/>
                </a:solidFill>
              </a:defRPr>
            </a:lvl1pPr>
          </a:lstStyle>
          <a:p>
            <a:pPr lvl="0"/>
            <a:r>
              <a:rPr lang="de-CH" dirty="0"/>
              <a:t>1</a:t>
            </a:r>
          </a:p>
        </p:txBody>
      </p:sp>
      <p:cxnSp>
        <p:nvCxnSpPr>
          <p:cNvPr id="4" name="Gerade Verbindung 3">
            <a:extLst>
              <a:ext uri="{FF2B5EF4-FFF2-40B4-BE49-F238E27FC236}">
                <a16:creationId xmlns:a16="http://schemas.microsoft.com/office/drawing/2014/main" id="{078F772C-9F70-2143-B9A2-C86695638632}"/>
              </a:ext>
            </a:extLst>
          </p:cNvPr>
          <p:cNvCxnSpPr>
            <a:cxnSpLocks/>
          </p:cNvCxnSpPr>
          <p:nvPr userDrawn="1"/>
        </p:nvCxnSpPr>
        <p:spPr>
          <a:xfrm>
            <a:off x="1765192" y="2316661"/>
            <a:ext cx="582117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platzhalter 8">
            <a:extLst>
              <a:ext uri="{FF2B5EF4-FFF2-40B4-BE49-F238E27FC236}">
                <a16:creationId xmlns:a16="http://schemas.microsoft.com/office/drawing/2014/main" id="{07714A45-A2B7-DE47-8B43-2516D43DF8E5}"/>
              </a:ext>
            </a:extLst>
          </p:cNvPr>
          <p:cNvSpPr>
            <a:spLocks noGrp="1"/>
          </p:cNvSpPr>
          <p:nvPr>
            <p:ph type="body" sz="quarter" idx="15" hasCustomPrompt="1"/>
          </p:nvPr>
        </p:nvSpPr>
        <p:spPr>
          <a:xfrm>
            <a:off x="2339603" y="2477525"/>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8" name="Textplatzhalter 8">
            <a:extLst>
              <a:ext uri="{FF2B5EF4-FFF2-40B4-BE49-F238E27FC236}">
                <a16:creationId xmlns:a16="http://schemas.microsoft.com/office/drawing/2014/main" id="{054C5595-DDBB-B244-BCC1-12F5B5CD2352}"/>
              </a:ext>
            </a:extLst>
          </p:cNvPr>
          <p:cNvSpPr>
            <a:spLocks noGrp="1"/>
          </p:cNvSpPr>
          <p:nvPr>
            <p:ph type="body" sz="quarter" idx="16" hasCustomPrompt="1"/>
          </p:nvPr>
        </p:nvSpPr>
        <p:spPr>
          <a:xfrm>
            <a:off x="2339603" y="2980082"/>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9" name="Textplatzhalter 8">
            <a:extLst>
              <a:ext uri="{FF2B5EF4-FFF2-40B4-BE49-F238E27FC236}">
                <a16:creationId xmlns:a16="http://schemas.microsoft.com/office/drawing/2014/main" id="{D3A962E8-973E-F74B-A1FE-70E88FC47FF1}"/>
              </a:ext>
            </a:extLst>
          </p:cNvPr>
          <p:cNvSpPr>
            <a:spLocks noGrp="1"/>
          </p:cNvSpPr>
          <p:nvPr>
            <p:ph type="body" sz="quarter" idx="17" hasCustomPrompt="1"/>
          </p:nvPr>
        </p:nvSpPr>
        <p:spPr>
          <a:xfrm>
            <a:off x="2339603" y="3482639"/>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3" name="Textplatzhalter 8">
            <a:extLst>
              <a:ext uri="{FF2B5EF4-FFF2-40B4-BE49-F238E27FC236}">
                <a16:creationId xmlns:a16="http://schemas.microsoft.com/office/drawing/2014/main" id="{C61FF199-E00A-B94A-8DEC-441AF7EEFFE2}"/>
              </a:ext>
            </a:extLst>
          </p:cNvPr>
          <p:cNvSpPr>
            <a:spLocks noGrp="1"/>
          </p:cNvSpPr>
          <p:nvPr>
            <p:ph type="body" sz="quarter" idx="18" hasCustomPrompt="1"/>
          </p:nvPr>
        </p:nvSpPr>
        <p:spPr>
          <a:xfrm>
            <a:off x="2339603" y="3985196"/>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4" name="Textplatzhalter 8">
            <a:extLst>
              <a:ext uri="{FF2B5EF4-FFF2-40B4-BE49-F238E27FC236}">
                <a16:creationId xmlns:a16="http://schemas.microsoft.com/office/drawing/2014/main" id="{A821C828-15A7-364C-955A-522E0187BF5B}"/>
              </a:ext>
            </a:extLst>
          </p:cNvPr>
          <p:cNvSpPr>
            <a:spLocks noGrp="1"/>
          </p:cNvSpPr>
          <p:nvPr>
            <p:ph type="body" sz="quarter" idx="19" hasCustomPrompt="1"/>
          </p:nvPr>
        </p:nvSpPr>
        <p:spPr>
          <a:xfrm>
            <a:off x="2339603" y="4487753"/>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5" name="Textplatzhalter 8">
            <a:extLst>
              <a:ext uri="{FF2B5EF4-FFF2-40B4-BE49-F238E27FC236}">
                <a16:creationId xmlns:a16="http://schemas.microsoft.com/office/drawing/2014/main" id="{8C8B84D3-9181-F44B-83BB-E036287D960E}"/>
              </a:ext>
            </a:extLst>
          </p:cNvPr>
          <p:cNvSpPr>
            <a:spLocks noGrp="1"/>
          </p:cNvSpPr>
          <p:nvPr>
            <p:ph type="body" sz="quarter" idx="20" hasCustomPrompt="1"/>
          </p:nvPr>
        </p:nvSpPr>
        <p:spPr>
          <a:xfrm>
            <a:off x="2339603" y="4990310"/>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7" name="Textplatzhalter 8">
            <a:extLst>
              <a:ext uri="{FF2B5EF4-FFF2-40B4-BE49-F238E27FC236}">
                <a16:creationId xmlns:a16="http://schemas.microsoft.com/office/drawing/2014/main" id="{095CD652-2385-6C4C-9427-C94FACA09C9B}"/>
              </a:ext>
            </a:extLst>
          </p:cNvPr>
          <p:cNvSpPr>
            <a:spLocks noGrp="1"/>
          </p:cNvSpPr>
          <p:nvPr>
            <p:ph type="body" sz="quarter" idx="22" hasCustomPrompt="1"/>
          </p:nvPr>
        </p:nvSpPr>
        <p:spPr>
          <a:xfrm>
            <a:off x="1765192" y="2477525"/>
            <a:ext cx="397837" cy="339356"/>
          </a:xfrm>
        </p:spPr>
        <p:txBody>
          <a:bodyPr anchor="ctr" anchorCtr="0"/>
          <a:lstStyle>
            <a:lvl1pPr marL="0" indent="0" algn="l">
              <a:buNone/>
              <a:defRPr>
                <a:solidFill>
                  <a:schemeClr val="tx2"/>
                </a:solidFill>
              </a:defRPr>
            </a:lvl1pPr>
          </a:lstStyle>
          <a:p>
            <a:pPr lvl="0"/>
            <a:r>
              <a:rPr lang="de-CH" dirty="0"/>
              <a:t>2</a:t>
            </a:r>
          </a:p>
        </p:txBody>
      </p:sp>
      <p:sp>
        <p:nvSpPr>
          <p:cNvPr id="28" name="Textplatzhalter 8">
            <a:extLst>
              <a:ext uri="{FF2B5EF4-FFF2-40B4-BE49-F238E27FC236}">
                <a16:creationId xmlns:a16="http://schemas.microsoft.com/office/drawing/2014/main" id="{01F6A76F-8DAE-B842-AC16-051F066B3380}"/>
              </a:ext>
            </a:extLst>
          </p:cNvPr>
          <p:cNvSpPr>
            <a:spLocks noGrp="1"/>
          </p:cNvSpPr>
          <p:nvPr>
            <p:ph type="body" sz="quarter" idx="23" hasCustomPrompt="1"/>
          </p:nvPr>
        </p:nvSpPr>
        <p:spPr>
          <a:xfrm>
            <a:off x="1765192" y="2980082"/>
            <a:ext cx="397837" cy="339356"/>
          </a:xfrm>
        </p:spPr>
        <p:txBody>
          <a:bodyPr anchor="ctr" anchorCtr="0"/>
          <a:lstStyle>
            <a:lvl1pPr marL="0" indent="0" algn="l">
              <a:buNone/>
              <a:defRPr>
                <a:solidFill>
                  <a:schemeClr val="tx2"/>
                </a:solidFill>
              </a:defRPr>
            </a:lvl1pPr>
          </a:lstStyle>
          <a:p>
            <a:pPr lvl="0"/>
            <a:r>
              <a:rPr lang="de-CH" dirty="0"/>
              <a:t>3</a:t>
            </a:r>
          </a:p>
        </p:txBody>
      </p:sp>
      <p:sp>
        <p:nvSpPr>
          <p:cNvPr id="29" name="Textplatzhalter 8">
            <a:extLst>
              <a:ext uri="{FF2B5EF4-FFF2-40B4-BE49-F238E27FC236}">
                <a16:creationId xmlns:a16="http://schemas.microsoft.com/office/drawing/2014/main" id="{FCAAFD5D-798E-1B4B-910D-8264EA4B55DA}"/>
              </a:ext>
            </a:extLst>
          </p:cNvPr>
          <p:cNvSpPr>
            <a:spLocks noGrp="1"/>
          </p:cNvSpPr>
          <p:nvPr>
            <p:ph type="body" sz="quarter" idx="24" hasCustomPrompt="1"/>
          </p:nvPr>
        </p:nvSpPr>
        <p:spPr>
          <a:xfrm>
            <a:off x="1765192" y="3482639"/>
            <a:ext cx="397837" cy="339356"/>
          </a:xfrm>
        </p:spPr>
        <p:txBody>
          <a:bodyPr anchor="ctr" anchorCtr="0"/>
          <a:lstStyle>
            <a:lvl1pPr marL="0" indent="0" algn="l">
              <a:buNone/>
              <a:defRPr>
                <a:solidFill>
                  <a:schemeClr val="tx2"/>
                </a:solidFill>
              </a:defRPr>
            </a:lvl1pPr>
          </a:lstStyle>
          <a:p>
            <a:pPr lvl="0"/>
            <a:r>
              <a:rPr lang="de-CH" dirty="0"/>
              <a:t>4</a:t>
            </a:r>
          </a:p>
        </p:txBody>
      </p:sp>
      <p:sp>
        <p:nvSpPr>
          <p:cNvPr id="30" name="Textplatzhalter 8">
            <a:extLst>
              <a:ext uri="{FF2B5EF4-FFF2-40B4-BE49-F238E27FC236}">
                <a16:creationId xmlns:a16="http://schemas.microsoft.com/office/drawing/2014/main" id="{D9A283C9-26DC-F044-AD69-5D2C55804E61}"/>
              </a:ext>
            </a:extLst>
          </p:cNvPr>
          <p:cNvSpPr>
            <a:spLocks noGrp="1"/>
          </p:cNvSpPr>
          <p:nvPr>
            <p:ph type="body" sz="quarter" idx="25" hasCustomPrompt="1"/>
          </p:nvPr>
        </p:nvSpPr>
        <p:spPr>
          <a:xfrm>
            <a:off x="1765192" y="3985196"/>
            <a:ext cx="397837" cy="339356"/>
          </a:xfrm>
        </p:spPr>
        <p:txBody>
          <a:bodyPr anchor="ctr" anchorCtr="0"/>
          <a:lstStyle>
            <a:lvl1pPr marL="0" indent="0" algn="l">
              <a:buNone/>
              <a:defRPr>
                <a:solidFill>
                  <a:schemeClr val="tx2"/>
                </a:solidFill>
              </a:defRPr>
            </a:lvl1pPr>
          </a:lstStyle>
          <a:p>
            <a:pPr lvl="0"/>
            <a:r>
              <a:rPr lang="de-CH" dirty="0"/>
              <a:t>5</a:t>
            </a:r>
          </a:p>
        </p:txBody>
      </p:sp>
      <p:sp>
        <p:nvSpPr>
          <p:cNvPr id="31" name="Textplatzhalter 8">
            <a:extLst>
              <a:ext uri="{FF2B5EF4-FFF2-40B4-BE49-F238E27FC236}">
                <a16:creationId xmlns:a16="http://schemas.microsoft.com/office/drawing/2014/main" id="{2DBDBBF1-F306-014F-938F-A0BDAE3BEE2F}"/>
              </a:ext>
            </a:extLst>
          </p:cNvPr>
          <p:cNvSpPr>
            <a:spLocks noGrp="1"/>
          </p:cNvSpPr>
          <p:nvPr>
            <p:ph type="body" sz="quarter" idx="26" hasCustomPrompt="1"/>
          </p:nvPr>
        </p:nvSpPr>
        <p:spPr>
          <a:xfrm>
            <a:off x="1765192" y="4487753"/>
            <a:ext cx="397837" cy="339356"/>
          </a:xfrm>
        </p:spPr>
        <p:txBody>
          <a:bodyPr anchor="ctr" anchorCtr="0"/>
          <a:lstStyle>
            <a:lvl1pPr marL="0" indent="0" algn="l">
              <a:buNone/>
              <a:defRPr>
                <a:solidFill>
                  <a:schemeClr val="tx2"/>
                </a:solidFill>
              </a:defRPr>
            </a:lvl1pPr>
          </a:lstStyle>
          <a:p>
            <a:pPr lvl="0"/>
            <a:r>
              <a:rPr lang="de-CH" dirty="0"/>
              <a:t>6</a:t>
            </a:r>
          </a:p>
        </p:txBody>
      </p:sp>
      <p:sp>
        <p:nvSpPr>
          <p:cNvPr id="32" name="Textplatzhalter 8">
            <a:extLst>
              <a:ext uri="{FF2B5EF4-FFF2-40B4-BE49-F238E27FC236}">
                <a16:creationId xmlns:a16="http://schemas.microsoft.com/office/drawing/2014/main" id="{A61CA4CD-BA11-CB49-8720-ECAA0E922C12}"/>
              </a:ext>
            </a:extLst>
          </p:cNvPr>
          <p:cNvSpPr>
            <a:spLocks noGrp="1"/>
          </p:cNvSpPr>
          <p:nvPr>
            <p:ph type="body" sz="quarter" idx="27" hasCustomPrompt="1"/>
          </p:nvPr>
        </p:nvSpPr>
        <p:spPr>
          <a:xfrm>
            <a:off x="1765192" y="4990310"/>
            <a:ext cx="397837" cy="339356"/>
          </a:xfrm>
        </p:spPr>
        <p:txBody>
          <a:bodyPr anchor="ctr" anchorCtr="0"/>
          <a:lstStyle>
            <a:lvl1pPr marL="0" indent="0" algn="l">
              <a:buNone/>
              <a:defRPr>
                <a:solidFill>
                  <a:schemeClr val="tx2"/>
                </a:solidFill>
              </a:defRPr>
            </a:lvl1pPr>
          </a:lstStyle>
          <a:p>
            <a:pPr lvl="0"/>
            <a:r>
              <a:rPr lang="de-CH" dirty="0"/>
              <a:t>7</a:t>
            </a:r>
          </a:p>
        </p:txBody>
      </p:sp>
      <p:cxnSp>
        <p:nvCxnSpPr>
          <p:cNvPr id="35" name="Gerade Verbindung 34">
            <a:extLst>
              <a:ext uri="{FF2B5EF4-FFF2-40B4-BE49-F238E27FC236}">
                <a16:creationId xmlns:a16="http://schemas.microsoft.com/office/drawing/2014/main" id="{A6086D9A-193D-3F48-A8CA-D05E5450294A}"/>
              </a:ext>
            </a:extLst>
          </p:cNvPr>
          <p:cNvCxnSpPr>
            <a:cxnSpLocks/>
          </p:cNvCxnSpPr>
          <p:nvPr userDrawn="1"/>
        </p:nvCxnSpPr>
        <p:spPr>
          <a:xfrm>
            <a:off x="1765192" y="2821158"/>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2A1B4AFC-B5CB-8548-AF2A-6E94C82B6E3A}"/>
              </a:ext>
            </a:extLst>
          </p:cNvPr>
          <p:cNvCxnSpPr>
            <a:cxnSpLocks/>
          </p:cNvCxnSpPr>
          <p:nvPr userDrawn="1"/>
        </p:nvCxnSpPr>
        <p:spPr>
          <a:xfrm>
            <a:off x="1765192" y="3325654"/>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1469324E-446F-2941-A76B-6FE5BCCAA724}"/>
              </a:ext>
            </a:extLst>
          </p:cNvPr>
          <p:cNvCxnSpPr>
            <a:cxnSpLocks/>
          </p:cNvCxnSpPr>
          <p:nvPr userDrawn="1"/>
        </p:nvCxnSpPr>
        <p:spPr>
          <a:xfrm>
            <a:off x="1765192" y="3830151"/>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F32CD800-61C9-2945-96F5-8B1663DFB798}"/>
              </a:ext>
            </a:extLst>
          </p:cNvPr>
          <p:cNvCxnSpPr>
            <a:cxnSpLocks/>
          </p:cNvCxnSpPr>
          <p:nvPr userDrawn="1"/>
        </p:nvCxnSpPr>
        <p:spPr>
          <a:xfrm>
            <a:off x="1765192" y="4328341"/>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C6A81687-F5FE-8D48-AE07-E08F13485C2B}"/>
              </a:ext>
            </a:extLst>
          </p:cNvPr>
          <p:cNvCxnSpPr>
            <a:cxnSpLocks/>
          </p:cNvCxnSpPr>
          <p:nvPr userDrawn="1"/>
        </p:nvCxnSpPr>
        <p:spPr>
          <a:xfrm>
            <a:off x="1765192" y="4832838"/>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23766FE2-80A3-E049-B436-9EE606E17185}"/>
              </a:ext>
            </a:extLst>
          </p:cNvPr>
          <p:cNvCxnSpPr>
            <a:cxnSpLocks/>
          </p:cNvCxnSpPr>
          <p:nvPr userDrawn="1"/>
        </p:nvCxnSpPr>
        <p:spPr>
          <a:xfrm>
            <a:off x="1765192" y="5337335"/>
            <a:ext cx="58211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38511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238" userDrawn="1">
          <p15:clr>
            <a:srgbClr val="FBAE40"/>
          </p15:clr>
        </p15:guide>
        <p15:guide id="8" pos="7174">
          <p15:clr>
            <a:srgbClr val="FBAE40"/>
          </p15:clr>
        </p15:guide>
        <p15:guide id="9" pos="110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4B911F2-3604-084F-86C6-9B264EA3F5A0}"/>
              </a:ext>
            </a:extLst>
          </p:cNvPr>
          <p:cNvSpPr>
            <a:spLocks noGrp="1"/>
          </p:cNvSpPr>
          <p:nvPr>
            <p:ph type="pic" sz="quarter" idx="11" hasCustomPrompt="1"/>
          </p:nvPr>
        </p:nvSpPr>
        <p:spPr>
          <a:xfrm>
            <a:off x="3071813" y="0"/>
            <a:ext cx="9120187" cy="4670425"/>
          </a:xfrm>
        </p:spPr>
        <p:txBody>
          <a:bodyPr tIns="1080000" anchor="t" anchorCtr="1"/>
          <a:lstStyle>
            <a:lvl1pPr marL="0" indent="0">
              <a:buNone/>
              <a:defRPr/>
            </a:lvl1pPr>
          </a:lstStyle>
          <a:p>
            <a:r>
              <a:rPr lang="de-CH" dirty="0"/>
              <a:t>Titelbild hinzufügen</a:t>
            </a:r>
          </a:p>
        </p:txBody>
      </p:sp>
      <p:sp>
        <p:nvSpPr>
          <p:cNvPr id="2" name="Titel 1">
            <a:extLst>
              <a:ext uri="{FF2B5EF4-FFF2-40B4-BE49-F238E27FC236}">
                <a16:creationId xmlns:a16="http://schemas.microsoft.com/office/drawing/2014/main" id="{0F9E444B-6A93-6E4E-A218-520E5BCB8A44}"/>
              </a:ext>
            </a:extLst>
          </p:cNvPr>
          <p:cNvSpPr>
            <a:spLocks noGrp="1"/>
          </p:cNvSpPr>
          <p:nvPr>
            <p:ph type="ctrTitle" hasCustomPrompt="1"/>
          </p:nvPr>
        </p:nvSpPr>
        <p:spPr>
          <a:xfrm>
            <a:off x="1182887" y="2345266"/>
            <a:ext cx="6660000" cy="3014087"/>
          </a:xfrm>
          <a:solidFill>
            <a:schemeClr val="bg1"/>
          </a:solidFill>
        </p:spPr>
        <p:txBody>
          <a:bodyPr tIns="540000" anchor="t" anchorCtr="0"/>
          <a:lstStyle>
            <a:lvl1pPr algn="l">
              <a:defRPr sz="4200">
                <a:solidFill>
                  <a:schemeClr val="accent1"/>
                </a:solidFill>
              </a:defRPr>
            </a:lvl1pPr>
          </a:lstStyle>
          <a:p>
            <a:r>
              <a:rPr lang="de-CH" dirty="0"/>
              <a:t>Titel der Präsentation hinzufügen</a:t>
            </a:r>
          </a:p>
        </p:txBody>
      </p:sp>
      <p:pic>
        <p:nvPicPr>
          <p:cNvPr id="9" name="Grafik 8">
            <a:extLst>
              <a:ext uri="{FF2B5EF4-FFF2-40B4-BE49-F238E27FC236}">
                <a16:creationId xmlns:a16="http://schemas.microsoft.com/office/drawing/2014/main" id="{A3A3A722-56C7-454A-A3AC-8F8F9657889A}"/>
              </a:ext>
            </a:extLst>
          </p:cNvPr>
          <p:cNvPicPr>
            <a:picLocks noChangeAspect="1"/>
          </p:cNvPicPr>
          <p:nvPr userDrawn="1"/>
        </p:nvPicPr>
        <p:blipFill>
          <a:blip r:embed="rId2"/>
          <a:stretch>
            <a:fillRect/>
          </a:stretch>
        </p:blipFill>
        <p:spPr>
          <a:xfrm>
            <a:off x="9333296" y="5554538"/>
            <a:ext cx="2215243" cy="819640"/>
          </a:xfrm>
          <a:prstGeom prst="rect">
            <a:avLst/>
          </a:prstGeom>
        </p:spPr>
      </p:pic>
      <p:sp>
        <p:nvSpPr>
          <p:cNvPr id="14" name="Textplatzhalter 13">
            <a:extLst>
              <a:ext uri="{FF2B5EF4-FFF2-40B4-BE49-F238E27FC236}">
                <a16:creationId xmlns:a16="http://schemas.microsoft.com/office/drawing/2014/main" id="{4DF1E357-69FB-6642-9594-DA3976CD7014}"/>
              </a:ext>
            </a:extLst>
          </p:cNvPr>
          <p:cNvSpPr>
            <a:spLocks noGrp="1"/>
          </p:cNvSpPr>
          <p:nvPr>
            <p:ph type="body" sz="quarter" idx="10" hasCustomPrompt="1"/>
          </p:nvPr>
        </p:nvSpPr>
        <p:spPr>
          <a:xfrm>
            <a:off x="1181147" y="5552009"/>
            <a:ext cx="6660000" cy="648000"/>
          </a:xfrm>
        </p:spPr>
        <p:txBody>
          <a:bodyPr anchor="b" anchorCtr="0"/>
          <a:lstStyle>
            <a:lvl1pPr marL="0" indent="0">
              <a:spcAft>
                <a:spcPts val="0"/>
              </a:spcAft>
              <a:buNone/>
              <a:defRPr sz="1600">
                <a:solidFill>
                  <a:schemeClr val="accent1"/>
                </a:solidFill>
              </a:defRPr>
            </a:lvl1pPr>
            <a:lvl2pPr marL="457200" indent="0">
              <a:spcAft>
                <a:spcPts val="0"/>
              </a:spcAft>
              <a:buNone/>
              <a:defRPr sz="1600"/>
            </a:lvl2pPr>
            <a:lvl3pPr marL="914400" indent="0">
              <a:spcAft>
                <a:spcPts val="0"/>
              </a:spcAft>
              <a:buNone/>
              <a:defRPr sz="1600"/>
            </a:lvl3pPr>
            <a:lvl4pPr marL="1371600" indent="0">
              <a:spcAft>
                <a:spcPts val="0"/>
              </a:spcAft>
              <a:buNone/>
              <a:defRPr sz="1600"/>
            </a:lvl4pPr>
            <a:lvl5pPr marL="1828800" indent="0">
              <a:spcAft>
                <a:spcPts val="0"/>
              </a:spcAft>
              <a:buNone/>
              <a:defRPr sz="1600"/>
            </a:lvl5pPr>
          </a:lstStyle>
          <a:p>
            <a:pPr>
              <a:spcAft>
                <a:spcPts val="0"/>
              </a:spcAft>
            </a:pPr>
            <a:r>
              <a:rPr lang="de-DE" sz="1600" dirty="0"/>
              <a:t>Vorname Nachname</a:t>
            </a:r>
            <a:br>
              <a:rPr lang="de-DE" sz="1600" dirty="0"/>
            </a:br>
            <a:r>
              <a:rPr lang="de-DE" sz="1600" dirty="0"/>
              <a:t>00. Monat 2021</a:t>
            </a:r>
          </a:p>
        </p:txBody>
      </p:sp>
      <p:sp>
        <p:nvSpPr>
          <p:cNvPr id="3" name="Untertitel 2">
            <a:extLst>
              <a:ext uri="{FF2B5EF4-FFF2-40B4-BE49-F238E27FC236}">
                <a16:creationId xmlns:a16="http://schemas.microsoft.com/office/drawing/2014/main" id="{1A9053B7-4B5B-604C-8FF6-9105AFB34424}"/>
              </a:ext>
            </a:extLst>
          </p:cNvPr>
          <p:cNvSpPr>
            <a:spLocks noGrp="1"/>
          </p:cNvSpPr>
          <p:nvPr>
            <p:ph type="subTitle" idx="1" hasCustomPrompt="1"/>
          </p:nvPr>
        </p:nvSpPr>
        <p:spPr>
          <a:xfrm>
            <a:off x="1183114" y="4423354"/>
            <a:ext cx="6660000" cy="936000"/>
          </a:xfrm>
          <a:solidFill>
            <a:schemeClr val="bg1"/>
          </a:solidFill>
        </p:spPr>
        <p:txBody>
          <a:bodyPr anchor="t" anchorCtr="0"/>
          <a:lstStyle>
            <a:lvl1pPr marL="0" indent="0" algn="l">
              <a:buNone/>
              <a:defRPr sz="21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Tree>
    <p:extLst>
      <p:ext uri="{BB962C8B-B14F-4D97-AF65-F5344CB8AC3E}">
        <p14:creationId xmlns:p14="http://schemas.microsoft.com/office/powerpoint/2010/main" val="883495723"/>
      </p:ext>
    </p:extLst>
  </p:cSld>
  <p:clrMapOvr>
    <a:masterClrMapping/>
  </p:clrMapOvr>
  <p:extLst>
    <p:ext uri="{DCECCB84-F9BA-43D5-87BE-67443E8EF086}">
      <p15:sldGuideLst xmlns:p15="http://schemas.microsoft.com/office/powerpoint/2012/main">
        <p15:guide id="1" pos="7269">
          <p15:clr>
            <a:srgbClr val="FBAE40"/>
          </p15:clr>
        </p15:guide>
        <p15:guide id="3" orient="horz" pos="3872">
          <p15:clr>
            <a:srgbClr val="FBAE40"/>
          </p15:clr>
        </p15:guide>
        <p15:guide id="4" pos="741">
          <p15:clr>
            <a:srgbClr val="FBAE40"/>
          </p15:clr>
        </p15:guide>
        <p15:guide id="6" orient="horz" pos="294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altsverzeichni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Inhaltsverzeichnis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2339603" y="1974968"/>
            <a:ext cx="5246764"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7" name="Textplatzhalter 8">
            <a:extLst>
              <a:ext uri="{FF2B5EF4-FFF2-40B4-BE49-F238E27FC236}">
                <a16:creationId xmlns:a16="http://schemas.microsoft.com/office/drawing/2014/main" id="{03E6F9D2-982F-8749-A99B-34C70E39E74B}"/>
              </a:ext>
            </a:extLst>
          </p:cNvPr>
          <p:cNvSpPr>
            <a:spLocks noGrp="1"/>
          </p:cNvSpPr>
          <p:nvPr>
            <p:ph type="body" sz="quarter" idx="14" hasCustomPrompt="1"/>
          </p:nvPr>
        </p:nvSpPr>
        <p:spPr>
          <a:xfrm>
            <a:off x="1765192" y="1974968"/>
            <a:ext cx="397837" cy="339356"/>
          </a:xfrm>
        </p:spPr>
        <p:txBody>
          <a:bodyPr anchor="ctr" anchorCtr="0"/>
          <a:lstStyle>
            <a:lvl1pPr marL="0" indent="0" algn="l">
              <a:buNone/>
              <a:defRPr>
                <a:solidFill>
                  <a:schemeClr val="tx2"/>
                </a:solidFill>
              </a:defRPr>
            </a:lvl1pPr>
          </a:lstStyle>
          <a:p>
            <a:pPr lvl="0"/>
            <a:r>
              <a:rPr lang="de-CH" dirty="0"/>
              <a:t>1</a:t>
            </a:r>
          </a:p>
        </p:txBody>
      </p:sp>
      <p:cxnSp>
        <p:nvCxnSpPr>
          <p:cNvPr id="4" name="Gerade Verbindung 3">
            <a:extLst>
              <a:ext uri="{FF2B5EF4-FFF2-40B4-BE49-F238E27FC236}">
                <a16:creationId xmlns:a16="http://schemas.microsoft.com/office/drawing/2014/main" id="{078F772C-9F70-2143-B9A2-C86695638632}"/>
              </a:ext>
            </a:extLst>
          </p:cNvPr>
          <p:cNvCxnSpPr>
            <a:cxnSpLocks/>
          </p:cNvCxnSpPr>
          <p:nvPr userDrawn="1"/>
        </p:nvCxnSpPr>
        <p:spPr>
          <a:xfrm>
            <a:off x="1765192" y="2316661"/>
            <a:ext cx="582117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platzhalter 8">
            <a:extLst>
              <a:ext uri="{FF2B5EF4-FFF2-40B4-BE49-F238E27FC236}">
                <a16:creationId xmlns:a16="http://schemas.microsoft.com/office/drawing/2014/main" id="{07714A45-A2B7-DE47-8B43-2516D43DF8E5}"/>
              </a:ext>
            </a:extLst>
          </p:cNvPr>
          <p:cNvSpPr>
            <a:spLocks noGrp="1"/>
          </p:cNvSpPr>
          <p:nvPr>
            <p:ph type="body" sz="quarter" idx="15" hasCustomPrompt="1"/>
          </p:nvPr>
        </p:nvSpPr>
        <p:spPr>
          <a:xfrm>
            <a:off x="2339603" y="2477525"/>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8" name="Textplatzhalter 8">
            <a:extLst>
              <a:ext uri="{FF2B5EF4-FFF2-40B4-BE49-F238E27FC236}">
                <a16:creationId xmlns:a16="http://schemas.microsoft.com/office/drawing/2014/main" id="{054C5595-DDBB-B244-BCC1-12F5B5CD2352}"/>
              </a:ext>
            </a:extLst>
          </p:cNvPr>
          <p:cNvSpPr>
            <a:spLocks noGrp="1"/>
          </p:cNvSpPr>
          <p:nvPr>
            <p:ph type="body" sz="quarter" idx="16" hasCustomPrompt="1"/>
          </p:nvPr>
        </p:nvSpPr>
        <p:spPr>
          <a:xfrm>
            <a:off x="2339603" y="2980082"/>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9" name="Textplatzhalter 8">
            <a:extLst>
              <a:ext uri="{FF2B5EF4-FFF2-40B4-BE49-F238E27FC236}">
                <a16:creationId xmlns:a16="http://schemas.microsoft.com/office/drawing/2014/main" id="{D3A962E8-973E-F74B-A1FE-70E88FC47FF1}"/>
              </a:ext>
            </a:extLst>
          </p:cNvPr>
          <p:cNvSpPr>
            <a:spLocks noGrp="1"/>
          </p:cNvSpPr>
          <p:nvPr>
            <p:ph type="body" sz="quarter" idx="17" hasCustomPrompt="1"/>
          </p:nvPr>
        </p:nvSpPr>
        <p:spPr>
          <a:xfrm>
            <a:off x="2339603" y="3482639"/>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3" name="Textplatzhalter 8">
            <a:extLst>
              <a:ext uri="{FF2B5EF4-FFF2-40B4-BE49-F238E27FC236}">
                <a16:creationId xmlns:a16="http://schemas.microsoft.com/office/drawing/2014/main" id="{C61FF199-E00A-B94A-8DEC-441AF7EEFFE2}"/>
              </a:ext>
            </a:extLst>
          </p:cNvPr>
          <p:cNvSpPr>
            <a:spLocks noGrp="1"/>
          </p:cNvSpPr>
          <p:nvPr>
            <p:ph type="body" sz="quarter" idx="18" hasCustomPrompt="1"/>
          </p:nvPr>
        </p:nvSpPr>
        <p:spPr>
          <a:xfrm>
            <a:off x="2339603" y="3985196"/>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4" name="Textplatzhalter 8">
            <a:extLst>
              <a:ext uri="{FF2B5EF4-FFF2-40B4-BE49-F238E27FC236}">
                <a16:creationId xmlns:a16="http://schemas.microsoft.com/office/drawing/2014/main" id="{A821C828-15A7-364C-955A-522E0187BF5B}"/>
              </a:ext>
            </a:extLst>
          </p:cNvPr>
          <p:cNvSpPr>
            <a:spLocks noGrp="1"/>
          </p:cNvSpPr>
          <p:nvPr>
            <p:ph type="body" sz="quarter" idx="19" hasCustomPrompt="1"/>
          </p:nvPr>
        </p:nvSpPr>
        <p:spPr>
          <a:xfrm>
            <a:off x="2339603" y="4487753"/>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5" name="Textplatzhalter 8">
            <a:extLst>
              <a:ext uri="{FF2B5EF4-FFF2-40B4-BE49-F238E27FC236}">
                <a16:creationId xmlns:a16="http://schemas.microsoft.com/office/drawing/2014/main" id="{8C8B84D3-9181-F44B-83BB-E036287D960E}"/>
              </a:ext>
            </a:extLst>
          </p:cNvPr>
          <p:cNvSpPr>
            <a:spLocks noGrp="1"/>
          </p:cNvSpPr>
          <p:nvPr>
            <p:ph type="body" sz="quarter" idx="20" hasCustomPrompt="1"/>
          </p:nvPr>
        </p:nvSpPr>
        <p:spPr>
          <a:xfrm>
            <a:off x="2339603" y="4990310"/>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7" name="Textplatzhalter 8">
            <a:extLst>
              <a:ext uri="{FF2B5EF4-FFF2-40B4-BE49-F238E27FC236}">
                <a16:creationId xmlns:a16="http://schemas.microsoft.com/office/drawing/2014/main" id="{095CD652-2385-6C4C-9427-C94FACA09C9B}"/>
              </a:ext>
            </a:extLst>
          </p:cNvPr>
          <p:cNvSpPr>
            <a:spLocks noGrp="1"/>
          </p:cNvSpPr>
          <p:nvPr>
            <p:ph type="body" sz="quarter" idx="22" hasCustomPrompt="1"/>
          </p:nvPr>
        </p:nvSpPr>
        <p:spPr>
          <a:xfrm>
            <a:off x="1765192" y="2477525"/>
            <a:ext cx="397837" cy="339356"/>
          </a:xfrm>
        </p:spPr>
        <p:txBody>
          <a:bodyPr anchor="ctr" anchorCtr="0"/>
          <a:lstStyle>
            <a:lvl1pPr marL="0" indent="0" algn="l">
              <a:buNone/>
              <a:defRPr>
                <a:solidFill>
                  <a:schemeClr val="tx2"/>
                </a:solidFill>
              </a:defRPr>
            </a:lvl1pPr>
          </a:lstStyle>
          <a:p>
            <a:pPr lvl="0"/>
            <a:r>
              <a:rPr lang="de-CH" dirty="0"/>
              <a:t>2</a:t>
            </a:r>
          </a:p>
        </p:txBody>
      </p:sp>
      <p:sp>
        <p:nvSpPr>
          <p:cNvPr id="28" name="Textplatzhalter 8">
            <a:extLst>
              <a:ext uri="{FF2B5EF4-FFF2-40B4-BE49-F238E27FC236}">
                <a16:creationId xmlns:a16="http://schemas.microsoft.com/office/drawing/2014/main" id="{01F6A76F-8DAE-B842-AC16-051F066B3380}"/>
              </a:ext>
            </a:extLst>
          </p:cNvPr>
          <p:cNvSpPr>
            <a:spLocks noGrp="1"/>
          </p:cNvSpPr>
          <p:nvPr>
            <p:ph type="body" sz="quarter" idx="23" hasCustomPrompt="1"/>
          </p:nvPr>
        </p:nvSpPr>
        <p:spPr>
          <a:xfrm>
            <a:off x="1765192" y="2980082"/>
            <a:ext cx="397837" cy="339356"/>
          </a:xfrm>
        </p:spPr>
        <p:txBody>
          <a:bodyPr anchor="ctr" anchorCtr="0"/>
          <a:lstStyle>
            <a:lvl1pPr marL="0" indent="0" algn="l">
              <a:buNone/>
              <a:defRPr>
                <a:solidFill>
                  <a:schemeClr val="tx2"/>
                </a:solidFill>
              </a:defRPr>
            </a:lvl1pPr>
          </a:lstStyle>
          <a:p>
            <a:pPr lvl="0"/>
            <a:r>
              <a:rPr lang="de-CH" dirty="0"/>
              <a:t>3</a:t>
            </a:r>
          </a:p>
        </p:txBody>
      </p:sp>
      <p:sp>
        <p:nvSpPr>
          <p:cNvPr id="29" name="Textplatzhalter 8">
            <a:extLst>
              <a:ext uri="{FF2B5EF4-FFF2-40B4-BE49-F238E27FC236}">
                <a16:creationId xmlns:a16="http://schemas.microsoft.com/office/drawing/2014/main" id="{FCAAFD5D-798E-1B4B-910D-8264EA4B55DA}"/>
              </a:ext>
            </a:extLst>
          </p:cNvPr>
          <p:cNvSpPr>
            <a:spLocks noGrp="1"/>
          </p:cNvSpPr>
          <p:nvPr>
            <p:ph type="body" sz="quarter" idx="24" hasCustomPrompt="1"/>
          </p:nvPr>
        </p:nvSpPr>
        <p:spPr>
          <a:xfrm>
            <a:off x="1765192" y="3482639"/>
            <a:ext cx="397837" cy="339356"/>
          </a:xfrm>
        </p:spPr>
        <p:txBody>
          <a:bodyPr anchor="ctr" anchorCtr="0"/>
          <a:lstStyle>
            <a:lvl1pPr marL="0" indent="0" algn="l">
              <a:buNone/>
              <a:defRPr>
                <a:solidFill>
                  <a:schemeClr val="tx2"/>
                </a:solidFill>
              </a:defRPr>
            </a:lvl1pPr>
          </a:lstStyle>
          <a:p>
            <a:pPr lvl="0"/>
            <a:r>
              <a:rPr lang="de-CH" dirty="0"/>
              <a:t>4</a:t>
            </a:r>
          </a:p>
        </p:txBody>
      </p:sp>
      <p:sp>
        <p:nvSpPr>
          <p:cNvPr id="30" name="Textplatzhalter 8">
            <a:extLst>
              <a:ext uri="{FF2B5EF4-FFF2-40B4-BE49-F238E27FC236}">
                <a16:creationId xmlns:a16="http://schemas.microsoft.com/office/drawing/2014/main" id="{D9A283C9-26DC-F044-AD69-5D2C55804E61}"/>
              </a:ext>
            </a:extLst>
          </p:cNvPr>
          <p:cNvSpPr>
            <a:spLocks noGrp="1"/>
          </p:cNvSpPr>
          <p:nvPr>
            <p:ph type="body" sz="quarter" idx="25" hasCustomPrompt="1"/>
          </p:nvPr>
        </p:nvSpPr>
        <p:spPr>
          <a:xfrm>
            <a:off x="1765192" y="3985196"/>
            <a:ext cx="397837" cy="339356"/>
          </a:xfrm>
        </p:spPr>
        <p:txBody>
          <a:bodyPr anchor="ctr" anchorCtr="0"/>
          <a:lstStyle>
            <a:lvl1pPr marL="0" indent="0" algn="l">
              <a:buNone/>
              <a:defRPr>
                <a:solidFill>
                  <a:schemeClr val="tx2"/>
                </a:solidFill>
              </a:defRPr>
            </a:lvl1pPr>
          </a:lstStyle>
          <a:p>
            <a:pPr lvl="0"/>
            <a:r>
              <a:rPr lang="de-CH" dirty="0"/>
              <a:t>5</a:t>
            </a:r>
          </a:p>
        </p:txBody>
      </p:sp>
      <p:sp>
        <p:nvSpPr>
          <p:cNvPr id="31" name="Textplatzhalter 8">
            <a:extLst>
              <a:ext uri="{FF2B5EF4-FFF2-40B4-BE49-F238E27FC236}">
                <a16:creationId xmlns:a16="http://schemas.microsoft.com/office/drawing/2014/main" id="{2DBDBBF1-F306-014F-938F-A0BDAE3BEE2F}"/>
              </a:ext>
            </a:extLst>
          </p:cNvPr>
          <p:cNvSpPr>
            <a:spLocks noGrp="1"/>
          </p:cNvSpPr>
          <p:nvPr>
            <p:ph type="body" sz="quarter" idx="26" hasCustomPrompt="1"/>
          </p:nvPr>
        </p:nvSpPr>
        <p:spPr>
          <a:xfrm>
            <a:off x="1765192" y="4487753"/>
            <a:ext cx="397837" cy="339356"/>
          </a:xfrm>
        </p:spPr>
        <p:txBody>
          <a:bodyPr anchor="ctr" anchorCtr="0"/>
          <a:lstStyle>
            <a:lvl1pPr marL="0" indent="0" algn="l">
              <a:buNone/>
              <a:defRPr>
                <a:solidFill>
                  <a:schemeClr val="tx2"/>
                </a:solidFill>
              </a:defRPr>
            </a:lvl1pPr>
          </a:lstStyle>
          <a:p>
            <a:pPr lvl="0"/>
            <a:r>
              <a:rPr lang="de-CH" dirty="0"/>
              <a:t>6</a:t>
            </a:r>
          </a:p>
        </p:txBody>
      </p:sp>
      <p:sp>
        <p:nvSpPr>
          <p:cNvPr id="32" name="Textplatzhalter 8">
            <a:extLst>
              <a:ext uri="{FF2B5EF4-FFF2-40B4-BE49-F238E27FC236}">
                <a16:creationId xmlns:a16="http://schemas.microsoft.com/office/drawing/2014/main" id="{A61CA4CD-BA11-CB49-8720-ECAA0E922C12}"/>
              </a:ext>
            </a:extLst>
          </p:cNvPr>
          <p:cNvSpPr>
            <a:spLocks noGrp="1"/>
          </p:cNvSpPr>
          <p:nvPr>
            <p:ph type="body" sz="quarter" idx="27" hasCustomPrompt="1"/>
          </p:nvPr>
        </p:nvSpPr>
        <p:spPr>
          <a:xfrm>
            <a:off x="1765192" y="4990310"/>
            <a:ext cx="397837" cy="339356"/>
          </a:xfrm>
        </p:spPr>
        <p:txBody>
          <a:bodyPr anchor="ctr" anchorCtr="0"/>
          <a:lstStyle>
            <a:lvl1pPr marL="0" indent="0" algn="l">
              <a:buNone/>
              <a:defRPr>
                <a:solidFill>
                  <a:schemeClr val="tx2"/>
                </a:solidFill>
              </a:defRPr>
            </a:lvl1pPr>
          </a:lstStyle>
          <a:p>
            <a:pPr lvl="0"/>
            <a:r>
              <a:rPr lang="de-CH" dirty="0"/>
              <a:t>7</a:t>
            </a:r>
          </a:p>
        </p:txBody>
      </p:sp>
      <p:cxnSp>
        <p:nvCxnSpPr>
          <p:cNvPr id="35" name="Gerade Verbindung 34">
            <a:extLst>
              <a:ext uri="{FF2B5EF4-FFF2-40B4-BE49-F238E27FC236}">
                <a16:creationId xmlns:a16="http://schemas.microsoft.com/office/drawing/2014/main" id="{A6086D9A-193D-3F48-A8CA-D05E5450294A}"/>
              </a:ext>
            </a:extLst>
          </p:cNvPr>
          <p:cNvCxnSpPr>
            <a:cxnSpLocks/>
          </p:cNvCxnSpPr>
          <p:nvPr userDrawn="1"/>
        </p:nvCxnSpPr>
        <p:spPr>
          <a:xfrm>
            <a:off x="1765192" y="2821158"/>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2A1B4AFC-B5CB-8548-AF2A-6E94C82B6E3A}"/>
              </a:ext>
            </a:extLst>
          </p:cNvPr>
          <p:cNvCxnSpPr>
            <a:cxnSpLocks/>
          </p:cNvCxnSpPr>
          <p:nvPr userDrawn="1"/>
        </p:nvCxnSpPr>
        <p:spPr>
          <a:xfrm>
            <a:off x="1765192" y="3325654"/>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1469324E-446F-2941-A76B-6FE5BCCAA724}"/>
              </a:ext>
            </a:extLst>
          </p:cNvPr>
          <p:cNvCxnSpPr>
            <a:cxnSpLocks/>
          </p:cNvCxnSpPr>
          <p:nvPr userDrawn="1"/>
        </p:nvCxnSpPr>
        <p:spPr>
          <a:xfrm>
            <a:off x="1765192" y="3830151"/>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F32CD800-61C9-2945-96F5-8B1663DFB798}"/>
              </a:ext>
            </a:extLst>
          </p:cNvPr>
          <p:cNvCxnSpPr>
            <a:cxnSpLocks/>
          </p:cNvCxnSpPr>
          <p:nvPr userDrawn="1"/>
        </p:nvCxnSpPr>
        <p:spPr>
          <a:xfrm>
            <a:off x="1765192" y="4328341"/>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C6A81687-F5FE-8D48-AE07-E08F13485C2B}"/>
              </a:ext>
            </a:extLst>
          </p:cNvPr>
          <p:cNvCxnSpPr>
            <a:cxnSpLocks/>
          </p:cNvCxnSpPr>
          <p:nvPr userDrawn="1"/>
        </p:nvCxnSpPr>
        <p:spPr>
          <a:xfrm>
            <a:off x="1765192" y="4832838"/>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23766FE2-80A3-E049-B436-9EE606E17185}"/>
              </a:ext>
            </a:extLst>
          </p:cNvPr>
          <p:cNvCxnSpPr>
            <a:cxnSpLocks/>
          </p:cNvCxnSpPr>
          <p:nvPr userDrawn="1"/>
        </p:nvCxnSpPr>
        <p:spPr>
          <a:xfrm>
            <a:off x="1765192" y="5337335"/>
            <a:ext cx="58211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61106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238">
          <p15:clr>
            <a:srgbClr val="FBAE40"/>
          </p15:clr>
        </p15:guide>
        <p15:guide id="8" pos="7174">
          <p15:clr>
            <a:srgbClr val="FBAE40"/>
          </p15:clr>
        </p15:guide>
        <p15:guide id="9" pos="1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sverzeichnis 2 Spalte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Inhaltsverzeichnis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8" name="Textplatzhalter 8">
            <a:extLst>
              <a:ext uri="{FF2B5EF4-FFF2-40B4-BE49-F238E27FC236}">
                <a16:creationId xmlns:a16="http://schemas.microsoft.com/office/drawing/2014/main" id="{23BA1DA6-3F79-DA44-9100-05E706EAB9D8}"/>
              </a:ext>
            </a:extLst>
          </p:cNvPr>
          <p:cNvSpPr>
            <a:spLocks noGrp="1"/>
          </p:cNvSpPr>
          <p:nvPr>
            <p:ph type="body" sz="quarter" idx="13" hasCustomPrompt="1"/>
          </p:nvPr>
        </p:nvSpPr>
        <p:spPr>
          <a:xfrm>
            <a:off x="1384262" y="1974968"/>
            <a:ext cx="4587913"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99" name="Textplatzhalter 8">
            <a:extLst>
              <a:ext uri="{FF2B5EF4-FFF2-40B4-BE49-F238E27FC236}">
                <a16:creationId xmlns:a16="http://schemas.microsoft.com/office/drawing/2014/main" id="{1EAD77DD-7A83-1E43-835E-5772918E8E1C}"/>
              </a:ext>
            </a:extLst>
          </p:cNvPr>
          <p:cNvSpPr>
            <a:spLocks noGrp="1"/>
          </p:cNvSpPr>
          <p:nvPr>
            <p:ph type="body" sz="quarter" idx="14" hasCustomPrompt="1"/>
          </p:nvPr>
        </p:nvSpPr>
        <p:spPr>
          <a:xfrm>
            <a:off x="809851" y="1974968"/>
            <a:ext cx="397837" cy="339356"/>
          </a:xfrm>
        </p:spPr>
        <p:txBody>
          <a:bodyPr anchor="ctr" anchorCtr="0"/>
          <a:lstStyle>
            <a:lvl1pPr marL="0" indent="0" algn="l">
              <a:buNone/>
              <a:defRPr>
                <a:solidFill>
                  <a:schemeClr val="tx2"/>
                </a:solidFill>
              </a:defRPr>
            </a:lvl1pPr>
          </a:lstStyle>
          <a:p>
            <a:pPr lvl="0"/>
            <a:r>
              <a:rPr lang="de-CH" dirty="0"/>
              <a:t>1</a:t>
            </a:r>
          </a:p>
        </p:txBody>
      </p:sp>
      <p:cxnSp>
        <p:nvCxnSpPr>
          <p:cNvPr id="100" name="Gerade Verbindung 99">
            <a:extLst>
              <a:ext uri="{FF2B5EF4-FFF2-40B4-BE49-F238E27FC236}">
                <a16:creationId xmlns:a16="http://schemas.microsoft.com/office/drawing/2014/main" id="{B6EA4D9A-E00E-FC41-8952-C806FD3BC4BE}"/>
              </a:ext>
            </a:extLst>
          </p:cNvPr>
          <p:cNvCxnSpPr>
            <a:cxnSpLocks/>
          </p:cNvCxnSpPr>
          <p:nvPr userDrawn="1"/>
        </p:nvCxnSpPr>
        <p:spPr>
          <a:xfrm>
            <a:off x="809851" y="2316661"/>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Textplatzhalter 8">
            <a:extLst>
              <a:ext uri="{FF2B5EF4-FFF2-40B4-BE49-F238E27FC236}">
                <a16:creationId xmlns:a16="http://schemas.microsoft.com/office/drawing/2014/main" id="{0D19EA3C-7FF7-4247-91C7-785B789D1798}"/>
              </a:ext>
            </a:extLst>
          </p:cNvPr>
          <p:cNvSpPr>
            <a:spLocks noGrp="1"/>
          </p:cNvSpPr>
          <p:nvPr>
            <p:ph type="body" sz="quarter" idx="15" hasCustomPrompt="1"/>
          </p:nvPr>
        </p:nvSpPr>
        <p:spPr>
          <a:xfrm>
            <a:off x="1384262" y="2477525"/>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2" name="Textplatzhalter 8">
            <a:extLst>
              <a:ext uri="{FF2B5EF4-FFF2-40B4-BE49-F238E27FC236}">
                <a16:creationId xmlns:a16="http://schemas.microsoft.com/office/drawing/2014/main" id="{9A7591C2-9CAA-D940-AA50-656DCDA8C6C9}"/>
              </a:ext>
            </a:extLst>
          </p:cNvPr>
          <p:cNvSpPr>
            <a:spLocks noGrp="1"/>
          </p:cNvSpPr>
          <p:nvPr>
            <p:ph type="body" sz="quarter" idx="16" hasCustomPrompt="1"/>
          </p:nvPr>
        </p:nvSpPr>
        <p:spPr>
          <a:xfrm>
            <a:off x="1384262" y="2980082"/>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3" name="Textplatzhalter 8">
            <a:extLst>
              <a:ext uri="{FF2B5EF4-FFF2-40B4-BE49-F238E27FC236}">
                <a16:creationId xmlns:a16="http://schemas.microsoft.com/office/drawing/2014/main" id="{1C092DF2-54BA-D94A-BF32-D5D547038C4F}"/>
              </a:ext>
            </a:extLst>
          </p:cNvPr>
          <p:cNvSpPr>
            <a:spLocks noGrp="1"/>
          </p:cNvSpPr>
          <p:nvPr>
            <p:ph type="body" sz="quarter" idx="17" hasCustomPrompt="1"/>
          </p:nvPr>
        </p:nvSpPr>
        <p:spPr>
          <a:xfrm>
            <a:off x="1384262" y="3482639"/>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4" name="Textplatzhalter 8">
            <a:extLst>
              <a:ext uri="{FF2B5EF4-FFF2-40B4-BE49-F238E27FC236}">
                <a16:creationId xmlns:a16="http://schemas.microsoft.com/office/drawing/2014/main" id="{14AC2B97-8527-D74C-8DF5-83C4A3F337D6}"/>
              </a:ext>
            </a:extLst>
          </p:cNvPr>
          <p:cNvSpPr>
            <a:spLocks noGrp="1"/>
          </p:cNvSpPr>
          <p:nvPr>
            <p:ph type="body" sz="quarter" idx="18" hasCustomPrompt="1"/>
          </p:nvPr>
        </p:nvSpPr>
        <p:spPr>
          <a:xfrm>
            <a:off x="1384262" y="3985196"/>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5" name="Textplatzhalter 8">
            <a:extLst>
              <a:ext uri="{FF2B5EF4-FFF2-40B4-BE49-F238E27FC236}">
                <a16:creationId xmlns:a16="http://schemas.microsoft.com/office/drawing/2014/main" id="{6E3266D3-B15D-3B40-A734-086FC1E8B7EB}"/>
              </a:ext>
            </a:extLst>
          </p:cNvPr>
          <p:cNvSpPr>
            <a:spLocks noGrp="1"/>
          </p:cNvSpPr>
          <p:nvPr>
            <p:ph type="body" sz="quarter" idx="19" hasCustomPrompt="1"/>
          </p:nvPr>
        </p:nvSpPr>
        <p:spPr>
          <a:xfrm>
            <a:off x="1384262" y="4487753"/>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6" name="Textplatzhalter 8">
            <a:extLst>
              <a:ext uri="{FF2B5EF4-FFF2-40B4-BE49-F238E27FC236}">
                <a16:creationId xmlns:a16="http://schemas.microsoft.com/office/drawing/2014/main" id="{B3F3D644-E4BE-804C-8ED4-AC8E187B8844}"/>
              </a:ext>
            </a:extLst>
          </p:cNvPr>
          <p:cNvSpPr>
            <a:spLocks noGrp="1"/>
          </p:cNvSpPr>
          <p:nvPr>
            <p:ph type="body" sz="quarter" idx="20" hasCustomPrompt="1"/>
          </p:nvPr>
        </p:nvSpPr>
        <p:spPr>
          <a:xfrm>
            <a:off x="1384262" y="4990310"/>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7" name="Textplatzhalter 8">
            <a:extLst>
              <a:ext uri="{FF2B5EF4-FFF2-40B4-BE49-F238E27FC236}">
                <a16:creationId xmlns:a16="http://schemas.microsoft.com/office/drawing/2014/main" id="{AC4A63DB-3C8B-F14D-ACA3-0E5F1E554C02}"/>
              </a:ext>
            </a:extLst>
          </p:cNvPr>
          <p:cNvSpPr>
            <a:spLocks noGrp="1"/>
          </p:cNvSpPr>
          <p:nvPr>
            <p:ph type="body" sz="quarter" idx="22" hasCustomPrompt="1"/>
          </p:nvPr>
        </p:nvSpPr>
        <p:spPr>
          <a:xfrm>
            <a:off x="809851" y="2477525"/>
            <a:ext cx="397837" cy="339356"/>
          </a:xfrm>
        </p:spPr>
        <p:txBody>
          <a:bodyPr anchor="ctr" anchorCtr="0"/>
          <a:lstStyle>
            <a:lvl1pPr marL="0" indent="0" algn="l">
              <a:buNone/>
              <a:defRPr>
                <a:solidFill>
                  <a:schemeClr val="tx2"/>
                </a:solidFill>
              </a:defRPr>
            </a:lvl1pPr>
          </a:lstStyle>
          <a:p>
            <a:pPr lvl="0"/>
            <a:r>
              <a:rPr lang="de-CH" dirty="0"/>
              <a:t>2</a:t>
            </a:r>
          </a:p>
        </p:txBody>
      </p:sp>
      <p:sp>
        <p:nvSpPr>
          <p:cNvPr id="108" name="Textplatzhalter 8">
            <a:extLst>
              <a:ext uri="{FF2B5EF4-FFF2-40B4-BE49-F238E27FC236}">
                <a16:creationId xmlns:a16="http://schemas.microsoft.com/office/drawing/2014/main" id="{E7C0CD51-718E-7B48-AE08-C6E74AE79607}"/>
              </a:ext>
            </a:extLst>
          </p:cNvPr>
          <p:cNvSpPr>
            <a:spLocks noGrp="1"/>
          </p:cNvSpPr>
          <p:nvPr>
            <p:ph type="body" sz="quarter" idx="23" hasCustomPrompt="1"/>
          </p:nvPr>
        </p:nvSpPr>
        <p:spPr>
          <a:xfrm>
            <a:off x="809851" y="2980082"/>
            <a:ext cx="397837" cy="339356"/>
          </a:xfrm>
        </p:spPr>
        <p:txBody>
          <a:bodyPr anchor="ctr" anchorCtr="0"/>
          <a:lstStyle>
            <a:lvl1pPr marL="0" indent="0" algn="l">
              <a:buNone/>
              <a:defRPr>
                <a:solidFill>
                  <a:schemeClr val="tx2"/>
                </a:solidFill>
              </a:defRPr>
            </a:lvl1pPr>
          </a:lstStyle>
          <a:p>
            <a:pPr lvl="0"/>
            <a:r>
              <a:rPr lang="de-CH" dirty="0"/>
              <a:t>3</a:t>
            </a:r>
          </a:p>
        </p:txBody>
      </p:sp>
      <p:sp>
        <p:nvSpPr>
          <p:cNvPr id="109" name="Textplatzhalter 8">
            <a:extLst>
              <a:ext uri="{FF2B5EF4-FFF2-40B4-BE49-F238E27FC236}">
                <a16:creationId xmlns:a16="http://schemas.microsoft.com/office/drawing/2014/main" id="{FD0FCA88-023F-D741-A1F6-3452450C5AAE}"/>
              </a:ext>
            </a:extLst>
          </p:cNvPr>
          <p:cNvSpPr>
            <a:spLocks noGrp="1"/>
          </p:cNvSpPr>
          <p:nvPr>
            <p:ph type="body" sz="quarter" idx="24" hasCustomPrompt="1"/>
          </p:nvPr>
        </p:nvSpPr>
        <p:spPr>
          <a:xfrm>
            <a:off x="809851" y="3482639"/>
            <a:ext cx="397837" cy="339356"/>
          </a:xfrm>
        </p:spPr>
        <p:txBody>
          <a:bodyPr anchor="ctr" anchorCtr="0"/>
          <a:lstStyle>
            <a:lvl1pPr marL="0" indent="0" algn="l">
              <a:buNone/>
              <a:defRPr>
                <a:solidFill>
                  <a:schemeClr val="tx2"/>
                </a:solidFill>
              </a:defRPr>
            </a:lvl1pPr>
          </a:lstStyle>
          <a:p>
            <a:pPr lvl="0"/>
            <a:r>
              <a:rPr lang="de-CH" dirty="0"/>
              <a:t>4</a:t>
            </a:r>
          </a:p>
        </p:txBody>
      </p:sp>
      <p:sp>
        <p:nvSpPr>
          <p:cNvPr id="110" name="Textplatzhalter 8">
            <a:extLst>
              <a:ext uri="{FF2B5EF4-FFF2-40B4-BE49-F238E27FC236}">
                <a16:creationId xmlns:a16="http://schemas.microsoft.com/office/drawing/2014/main" id="{6891E5AE-252C-EF49-9F66-9EBAFA379F4C}"/>
              </a:ext>
            </a:extLst>
          </p:cNvPr>
          <p:cNvSpPr>
            <a:spLocks noGrp="1"/>
          </p:cNvSpPr>
          <p:nvPr>
            <p:ph type="body" sz="quarter" idx="25" hasCustomPrompt="1"/>
          </p:nvPr>
        </p:nvSpPr>
        <p:spPr>
          <a:xfrm>
            <a:off x="809851" y="3985196"/>
            <a:ext cx="397837" cy="339356"/>
          </a:xfrm>
        </p:spPr>
        <p:txBody>
          <a:bodyPr anchor="ctr" anchorCtr="0"/>
          <a:lstStyle>
            <a:lvl1pPr marL="0" indent="0" algn="l">
              <a:buNone/>
              <a:defRPr>
                <a:solidFill>
                  <a:schemeClr val="tx2"/>
                </a:solidFill>
              </a:defRPr>
            </a:lvl1pPr>
          </a:lstStyle>
          <a:p>
            <a:pPr lvl="0"/>
            <a:r>
              <a:rPr lang="de-CH" dirty="0"/>
              <a:t>5</a:t>
            </a:r>
          </a:p>
        </p:txBody>
      </p:sp>
      <p:sp>
        <p:nvSpPr>
          <p:cNvPr id="111" name="Textplatzhalter 8">
            <a:extLst>
              <a:ext uri="{FF2B5EF4-FFF2-40B4-BE49-F238E27FC236}">
                <a16:creationId xmlns:a16="http://schemas.microsoft.com/office/drawing/2014/main" id="{C62226CF-E717-2948-97B1-BD4CB46C1AF1}"/>
              </a:ext>
            </a:extLst>
          </p:cNvPr>
          <p:cNvSpPr>
            <a:spLocks noGrp="1"/>
          </p:cNvSpPr>
          <p:nvPr>
            <p:ph type="body" sz="quarter" idx="26" hasCustomPrompt="1"/>
          </p:nvPr>
        </p:nvSpPr>
        <p:spPr>
          <a:xfrm>
            <a:off x="809851" y="4487753"/>
            <a:ext cx="397837" cy="339356"/>
          </a:xfrm>
        </p:spPr>
        <p:txBody>
          <a:bodyPr anchor="ctr" anchorCtr="0"/>
          <a:lstStyle>
            <a:lvl1pPr marL="0" indent="0" algn="l">
              <a:buNone/>
              <a:defRPr>
                <a:solidFill>
                  <a:schemeClr val="tx2"/>
                </a:solidFill>
              </a:defRPr>
            </a:lvl1pPr>
          </a:lstStyle>
          <a:p>
            <a:pPr lvl="0"/>
            <a:r>
              <a:rPr lang="de-CH" dirty="0"/>
              <a:t>6</a:t>
            </a:r>
          </a:p>
        </p:txBody>
      </p:sp>
      <p:sp>
        <p:nvSpPr>
          <p:cNvPr id="112" name="Textplatzhalter 8">
            <a:extLst>
              <a:ext uri="{FF2B5EF4-FFF2-40B4-BE49-F238E27FC236}">
                <a16:creationId xmlns:a16="http://schemas.microsoft.com/office/drawing/2014/main" id="{17F30CFF-C6E2-F74D-A33B-97A7978EF5A8}"/>
              </a:ext>
            </a:extLst>
          </p:cNvPr>
          <p:cNvSpPr>
            <a:spLocks noGrp="1"/>
          </p:cNvSpPr>
          <p:nvPr>
            <p:ph type="body" sz="quarter" idx="27" hasCustomPrompt="1"/>
          </p:nvPr>
        </p:nvSpPr>
        <p:spPr>
          <a:xfrm>
            <a:off x="809851" y="4990310"/>
            <a:ext cx="397837" cy="339356"/>
          </a:xfrm>
        </p:spPr>
        <p:txBody>
          <a:bodyPr anchor="ctr" anchorCtr="0"/>
          <a:lstStyle>
            <a:lvl1pPr marL="0" indent="0" algn="l">
              <a:buNone/>
              <a:defRPr>
                <a:solidFill>
                  <a:schemeClr val="tx2"/>
                </a:solidFill>
              </a:defRPr>
            </a:lvl1pPr>
          </a:lstStyle>
          <a:p>
            <a:pPr lvl="0"/>
            <a:r>
              <a:rPr lang="de-CH" dirty="0"/>
              <a:t>7</a:t>
            </a:r>
          </a:p>
        </p:txBody>
      </p:sp>
      <p:cxnSp>
        <p:nvCxnSpPr>
          <p:cNvPr id="113" name="Gerade Verbindung 112">
            <a:extLst>
              <a:ext uri="{FF2B5EF4-FFF2-40B4-BE49-F238E27FC236}">
                <a16:creationId xmlns:a16="http://schemas.microsoft.com/office/drawing/2014/main" id="{27EF93F7-E190-3C4E-9154-8E33F6C3B958}"/>
              </a:ext>
            </a:extLst>
          </p:cNvPr>
          <p:cNvCxnSpPr>
            <a:cxnSpLocks/>
          </p:cNvCxnSpPr>
          <p:nvPr userDrawn="1"/>
        </p:nvCxnSpPr>
        <p:spPr>
          <a:xfrm>
            <a:off x="809851" y="282115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Gerade Verbindung 113">
            <a:extLst>
              <a:ext uri="{FF2B5EF4-FFF2-40B4-BE49-F238E27FC236}">
                <a16:creationId xmlns:a16="http://schemas.microsoft.com/office/drawing/2014/main" id="{D2AB5196-BCF5-C546-BD61-437CE13B60E3}"/>
              </a:ext>
            </a:extLst>
          </p:cNvPr>
          <p:cNvCxnSpPr>
            <a:cxnSpLocks/>
          </p:cNvCxnSpPr>
          <p:nvPr userDrawn="1"/>
        </p:nvCxnSpPr>
        <p:spPr>
          <a:xfrm>
            <a:off x="809851" y="3325654"/>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009B6112-3A14-EB4B-975D-C31E70D7B79A}"/>
              </a:ext>
            </a:extLst>
          </p:cNvPr>
          <p:cNvCxnSpPr>
            <a:cxnSpLocks/>
          </p:cNvCxnSpPr>
          <p:nvPr userDrawn="1"/>
        </p:nvCxnSpPr>
        <p:spPr>
          <a:xfrm>
            <a:off x="809851" y="383015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9333AC93-7A69-9842-A04F-1073EF1DFD47}"/>
              </a:ext>
            </a:extLst>
          </p:cNvPr>
          <p:cNvCxnSpPr>
            <a:cxnSpLocks/>
          </p:cNvCxnSpPr>
          <p:nvPr userDrawn="1"/>
        </p:nvCxnSpPr>
        <p:spPr>
          <a:xfrm>
            <a:off x="809851" y="432834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62D533C9-A72A-204E-8289-FCA09993A2DA}"/>
              </a:ext>
            </a:extLst>
          </p:cNvPr>
          <p:cNvCxnSpPr>
            <a:cxnSpLocks/>
          </p:cNvCxnSpPr>
          <p:nvPr userDrawn="1"/>
        </p:nvCxnSpPr>
        <p:spPr>
          <a:xfrm>
            <a:off x="809851" y="483283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Gerade Verbindung 117">
            <a:extLst>
              <a:ext uri="{FF2B5EF4-FFF2-40B4-BE49-F238E27FC236}">
                <a16:creationId xmlns:a16="http://schemas.microsoft.com/office/drawing/2014/main" id="{33318B8B-787A-2747-916D-75582F65152C}"/>
              </a:ext>
            </a:extLst>
          </p:cNvPr>
          <p:cNvCxnSpPr>
            <a:cxnSpLocks/>
          </p:cNvCxnSpPr>
          <p:nvPr userDrawn="1"/>
        </p:nvCxnSpPr>
        <p:spPr>
          <a:xfrm>
            <a:off x="809851" y="5337335"/>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Textplatzhalter 8">
            <a:extLst>
              <a:ext uri="{FF2B5EF4-FFF2-40B4-BE49-F238E27FC236}">
                <a16:creationId xmlns:a16="http://schemas.microsoft.com/office/drawing/2014/main" id="{F1F1F5DB-9BA3-7441-92C3-9343F54B6C7C}"/>
              </a:ext>
            </a:extLst>
          </p:cNvPr>
          <p:cNvSpPr>
            <a:spLocks noGrp="1"/>
          </p:cNvSpPr>
          <p:nvPr>
            <p:ph type="body" sz="quarter" idx="28" hasCustomPrompt="1"/>
          </p:nvPr>
        </p:nvSpPr>
        <p:spPr>
          <a:xfrm>
            <a:off x="6795092" y="1974968"/>
            <a:ext cx="4587913"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127" name="Textplatzhalter 8">
            <a:extLst>
              <a:ext uri="{FF2B5EF4-FFF2-40B4-BE49-F238E27FC236}">
                <a16:creationId xmlns:a16="http://schemas.microsoft.com/office/drawing/2014/main" id="{F746A94A-BC3C-6644-8A9E-D495AAF90A17}"/>
              </a:ext>
            </a:extLst>
          </p:cNvPr>
          <p:cNvSpPr>
            <a:spLocks noGrp="1"/>
          </p:cNvSpPr>
          <p:nvPr>
            <p:ph type="body" sz="quarter" idx="29" hasCustomPrompt="1"/>
          </p:nvPr>
        </p:nvSpPr>
        <p:spPr>
          <a:xfrm>
            <a:off x="6220681" y="1974968"/>
            <a:ext cx="397837" cy="339356"/>
          </a:xfrm>
        </p:spPr>
        <p:txBody>
          <a:bodyPr anchor="ctr" anchorCtr="0"/>
          <a:lstStyle>
            <a:lvl1pPr marL="0" indent="0" algn="l">
              <a:buNone/>
              <a:defRPr>
                <a:solidFill>
                  <a:schemeClr val="tx2"/>
                </a:solidFill>
              </a:defRPr>
            </a:lvl1pPr>
          </a:lstStyle>
          <a:p>
            <a:pPr lvl="0"/>
            <a:r>
              <a:rPr lang="de-CH" dirty="0"/>
              <a:t>8</a:t>
            </a:r>
          </a:p>
        </p:txBody>
      </p:sp>
      <p:cxnSp>
        <p:nvCxnSpPr>
          <p:cNvPr id="128" name="Gerade Verbindung 127">
            <a:extLst>
              <a:ext uri="{FF2B5EF4-FFF2-40B4-BE49-F238E27FC236}">
                <a16:creationId xmlns:a16="http://schemas.microsoft.com/office/drawing/2014/main" id="{A3CCF3DB-95DD-F743-A994-EC10575945B9}"/>
              </a:ext>
            </a:extLst>
          </p:cNvPr>
          <p:cNvCxnSpPr>
            <a:cxnSpLocks/>
          </p:cNvCxnSpPr>
          <p:nvPr userDrawn="1"/>
        </p:nvCxnSpPr>
        <p:spPr>
          <a:xfrm>
            <a:off x="6220681" y="2316661"/>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29" name="Textplatzhalter 8">
            <a:extLst>
              <a:ext uri="{FF2B5EF4-FFF2-40B4-BE49-F238E27FC236}">
                <a16:creationId xmlns:a16="http://schemas.microsoft.com/office/drawing/2014/main" id="{314676C0-52F3-814A-A66A-8DDE64DB4322}"/>
              </a:ext>
            </a:extLst>
          </p:cNvPr>
          <p:cNvSpPr>
            <a:spLocks noGrp="1"/>
          </p:cNvSpPr>
          <p:nvPr>
            <p:ph type="body" sz="quarter" idx="30" hasCustomPrompt="1"/>
          </p:nvPr>
        </p:nvSpPr>
        <p:spPr>
          <a:xfrm>
            <a:off x="6795092" y="2477525"/>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0" name="Textplatzhalter 8">
            <a:extLst>
              <a:ext uri="{FF2B5EF4-FFF2-40B4-BE49-F238E27FC236}">
                <a16:creationId xmlns:a16="http://schemas.microsoft.com/office/drawing/2014/main" id="{E32F4503-CB28-D64E-808A-E37C1623AA2F}"/>
              </a:ext>
            </a:extLst>
          </p:cNvPr>
          <p:cNvSpPr>
            <a:spLocks noGrp="1"/>
          </p:cNvSpPr>
          <p:nvPr>
            <p:ph type="body" sz="quarter" idx="31" hasCustomPrompt="1"/>
          </p:nvPr>
        </p:nvSpPr>
        <p:spPr>
          <a:xfrm>
            <a:off x="6795092" y="2980082"/>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1" name="Textplatzhalter 8">
            <a:extLst>
              <a:ext uri="{FF2B5EF4-FFF2-40B4-BE49-F238E27FC236}">
                <a16:creationId xmlns:a16="http://schemas.microsoft.com/office/drawing/2014/main" id="{B0934F80-15A5-9B4E-BB8B-B1C8F5950F95}"/>
              </a:ext>
            </a:extLst>
          </p:cNvPr>
          <p:cNvSpPr>
            <a:spLocks noGrp="1"/>
          </p:cNvSpPr>
          <p:nvPr>
            <p:ph type="body" sz="quarter" idx="32" hasCustomPrompt="1"/>
          </p:nvPr>
        </p:nvSpPr>
        <p:spPr>
          <a:xfrm>
            <a:off x="6795092" y="3482639"/>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2" name="Textplatzhalter 8">
            <a:extLst>
              <a:ext uri="{FF2B5EF4-FFF2-40B4-BE49-F238E27FC236}">
                <a16:creationId xmlns:a16="http://schemas.microsoft.com/office/drawing/2014/main" id="{CF41B8B0-4E2F-B049-BE3E-DC00DAB6560A}"/>
              </a:ext>
            </a:extLst>
          </p:cNvPr>
          <p:cNvSpPr>
            <a:spLocks noGrp="1"/>
          </p:cNvSpPr>
          <p:nvPr>
            <p:ph type="body" sz="quarter" idx="33" hasCustomPrompt="1"/>
          </p:nvPr>
        </p:nvSpPr>
        <p:spPr>
          <a:xfrm>
            <a:off x="6795092" y="3985196"/>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3" name="Textplatzhalter 8">
            <a:extLst>
              <a:ext uri="{FF2B5EF4-FFF2-40B4-BE49-F238E27FC236}">
                <a16:creationId xmlns:a16="http://schemas.microsoft.com/office/drawing/2014/main" id="{3EFE4A1E-9276-4B4C-B8E9-33F790441648}"/>
              </a:ext>
            </a:extLst>
          </p:cNvPr>
          <p:cNvSpPr>
            <a:spLocks noGrp="1"/>
          </p:cNvSpPr>
          <p:nvPr>
            <p:ph type="body" sz="quarter" idx="34" hasCustomPrompt="1"/>
          </p:nvPr>
        </p:nvSpPr>
        <p:spPr>
          <a:xfrm>
            <a:off x="6795092" y="4487753"/>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4" name="Textplatzhalter 8">
            <a:extLst>
              <a:ext uri="{FF2B5EF4-FFF2-40B4-BE49-F238E27FC236}">
                <a16:creationId xmlns:a16="http://schemas.microsoft.com/office/drawing/2014/main" id="{6BDF9638-BA19-E14A-96AF-7AEE7533A6BD}"/>
              </a:ext>
            </a:extLst>
          </p:cNvPr>
          <p:cNvSpPr>
            <a:spLocks noGrp="1"/>
          </p:cNvSpPr>
          <p:nvPr>
            <p:ph type="body" sz="quarter" idx="35" hasCustomPrompt="1"/>
          </p:nvPr>
        </p:nvSpPr>
        <p:spPr>
          <a:xfrm>
            <a:off x="6795092" y="4990310"/>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5" name="Textplatzhalter 8">
            <a:extLst>
              <a:ext uri="{FF2B5EF4-FFF2-40B4-BE49-F238E27FC236}">
                <a16:creationId xmlns:a16="http://schemas.microsoft.com/office/drawing/2014/main" id="{009CC7C7-A062-C444-BD21-140EC4B3859F}"/>
              </a:ext>
            </a:extLst>
          </p:cNvPr>
          <p:cNvSpPr>
            <a:spLocks noGrp="1"/>
          </p:cNvSpPr>
          <p:nvPr>
            <p:ph type="body" sz="quarter" idx="36" hasCustomPrompt="1"/>
          </p:nvPr>
        </p:nvSpPr>
        <p:spPr>
          <a:xfrm>
            <a:off x="6220681" y="2477525"/>
            <a:ext cx="397837" cy="339356"/>
          </a:xfrm>
        </p:spPr>
        <p:txBody>
          <a:bodyPr anchor="ctr" anchorCtr="0"/>
          <a:lstStyle>
            <a:lvl1pPr marL="0" indent="0" algn="l">
              <a:buNone/>
              <a:defRPr>
                <a:solidFill>
                  <a:schemeClr val="tx2"/>
                </a:solidFill>
              </a:defRPr>
            </a:lvl1pPr>
          </a:lstStyle>
          <a:p>
            <a:pPr lvl="0"/>
            <a:r>
              <a:rPr lang="de-CH" dirty="0"/>
              <a:t>9</a:t>
            </a:r>
          </a:p>
        </p:txBody>
      </p:sp>
      <p:sp>
        <p:nvSpPr>
          <p:cNvPr id="136" name="Textplatzhalter 8">
            <a:extLst>
              <a:ext uri="{FF2B5EF4-FFF2-40B4-BE49-F238E27FC236}">
                <a16:creationId xmlns:a16="http://schemas.microsoft.com/office/drawing/2014/main" id="{029DAE79-F62E-AA40-B202-D940B2C38C78}"/>
              </a:ext>
            </a:extLst>
          </p:cNvPr>
          <p:cNvSpPr>
            <a:spLocks noGrp="1"/>
          </p:cNvSpPr>
          <p:nvPr>
            <p:ph type="body" sz="quarter" idx="37" hasCustomPrompt="1"/>
          </p:nvPr>
        </p:nvSpPr>
        <p:spPr>
          <a:xfrm>
            <a:off x="6220681" y="2980082"/>
            <a:ext cx="397837" cy="339356"/>
          </a:xfrm>
        </p:spPr>
        <p:txBody>
          <a:bodyPr anchor="ctr" anchorCtr="0"/>
          <a:lstStyle>
            <a:lvl1pPr marL="0" indent="0" algn="l">
              <a:buNone/>
              <a:defRPr>
                <a:solidFill>
                  <a:schemeClr val="tx2"/>
                </a:solidFill>
              </a:defRPr>
            </a:lvl1pPr>
          </a:lstStyle>
          <a:p>
            <a:pPr lvl="0"/>
            <a:r>
              <a:rPr lang="de-CH" dirty="0"/>
              <a:t>10</a:t>
            </a:r>
          </a:p>
        </p:txBody>
      </p:sp>
      <p:sp>
        <p:nvSpPr>
          <p:cNvPr id="137" name="Textplatzhalter 8">
            <a:extLst>
              <a:ext uri="{FF2B5EF4-FFF2-40B4-BE49-F238E27FC236}">
                <a16:creationId xmlns:a16="http://schemas.microsoft.com/office/drawing/2014/main" id="{74070F37-5A84-9245-A005-2FA7BB64AC04}"/>
              </a:ext>
            </a:extLst>
          </p:cNvPr>
          <p:cNvSpPr>
            <a:spLocks noGrp="1"/>
          </p:cNvSpPr>
          <p:nvPr>
            <p:ph type="body" sz="quarter" idx="38" hasCustomPrompt="1"/>
          </p:nvPr>
        </p:nvSpPr>
        <p:spPr>
          <a:xfrm>
            <a:off x="6220681" y="3482639"/>
            <a:ext cx="397837" cy="339356"/>
          </a:xfrm>
        </p:spPr>
        <p:txBody>
          <a:bodyPr anchor="ctr" anchorCtr="0"/>
          <a:lstStyle>
            <a:lvl1pPr marL="0" indent="0" algn="l">
              <a:buNone/>
              <a:defRPr>
                <a:solidFill>
                  <a:schemeClr val="tx2"/>
                </a:solidFill>
              </a:defRPr>
            </a:lvl1pPr>
          </a:lstStyle>
          <a:p>
            <a:pPr lvl="0"/>
            <a:r>
              <a:rPr lang="de-CH" dirty="0"/>
              <a:t>11</a:t>
            </a:r>
          </a:p>
        </p:txBody>
      </p:sp>
      <p:sp>
        <p:nvSpPr>
          <p:cNvPr id="138" name="Textplatzhalter 8">
            <a:extLst>
              <a:ext uri="{FF2B5EF4-FFF2-40B4-BE49-F238E27FC236}">
                <a16:creationId xmlns:a16="http://schemas.microsoft.com/office/drawing/2014/main" id="{77268A3A-6364-9145-903A-16C7FFA530B9}"/>
              </a:ext>
            </a:extLst>
          </p:cNvPr>
          <p:cNvSpPr>
            <a:spLocks noGrp="1"/>
          </p:cNvSpPr>
          <p:nvPr>
            <p:ph type="body" sz="quarter" idx="39" hasCustomPrompt="1"/>
          </p:nvPr>
        </p:nvSpPr>
        <p:spPr>
          <a:xfrm>
            <a:off x="6220681" y="3985196"/>
            <a:ext cx="397837" cy="339356"/>
          </a:xfrm>
        </p:spPr>
        <p:txBody>
          <a:bodyPr anchor="ctr" anchorCtr="0"/>
          <a:lstStyle>
            <a:lvl1pPr marL="0" indent="0" algn="l">
              <a:buNone/>
              <a:defRPr>
                <a:solidFill>
                  <a:schemeClr val="tx2"/>
                </a:solidFill>
              </a:defRPr>
            </a:lvl1pPr>
          </a:lstStyle>
          <a:p>
            <a:pPr lvl="0"/>
            <a:r>
              <a:rPr lang="de-CH" dirty="0"/>
              <a:t>12</a:t>
            </a:r>
          </a:p>
        </p:txBody>
      </p:sp>
      <p:sp>
        <p:nvSpPr>
          <p:cNvPr id="139" name="Textplatzhalter 8">
            <a:extLst>
              <a:ext uri="{FF2B5EF4-FFF2-40B4-BE49-F238E27FC236}">
                <a16:creationId xmlns:a16="http://schemas.microsoft.com/office/drawing/2014/main" id="{861182F3-E3C4-EF4C-A28C-707E472896A7}"/>
              </a:ext>
            </a:extLst>
          </p:cNvPr>
          <p:cNvSpPr>
            <a:spLocks noGrp="1"/>
          </p:cNvSpPr>
          <p:nvPr>
            <p:ph type="body" sz="quarter" idx="40" hasCustomPrompt="1"/>
          </p:nvPr>
        </p:nvSpPr>
        <p:spPr>
          <a:xfrm>
            <a:off x="6220681" y="4487753"/>
            <a:ext cx="397837" cy="339356"/>
          </a:xfrm>
        </p:spPr>
        <p:txBody>
          <a:bodyPr anchor="ctr" anchorCtr="0"/>
          <a:lstStyle>
            <a:lvl1pPr marL="0" indent="0" algn="l">
              <a:buNone/>
              <a:defRPr>
                <a:solidFill>
                  <a:schemeClr val="tx2"/>
                </a:solidFill>
              </a:defRPr>
            </a:lvl1pPr>
          </a:lstStyle>
          <a:p>
            <a:pPr lvl="0"/>
            <a:r>
              <a:rPr lang="de-CH" dirty="0"/>
              <a:t>13</a:t>
            </a:r>
          </a:p>
        </p:txBody>
      </p:sp>
      <p:sp>
        <p:nvSpPr>
          <p:cNvPr id="140" name="Textplatzhalter 8">
            <a:extLst>
              <a:ext uri="{FF2B5EF4-FFF2-40B4-BE49-F238E27FC236}">
                <a16:creationId xmlns:a16="http://schemas.microsoft.com/office/drawing/2014/main" id="{5243433C-3CD0-F347-A5A3-1F659863168E}"/>
              </a:ext>
            </a:extLst>
          </p:cNvPr>
          <p:cNvSpPr>
            <a:spLocks noGrp="1"/>
          </p:cNvSpPr>
          <p:nvPr>
            <p:ph type="body" sz="quarter" idx="41" hasCustomPrompt="1"/>
          </p:nvPr>
        </p:nvSpPr>
        <p:spPr>
          <a:xfrm>
            <a:off x="6220681" y="4990310"/>
            <a:ext cx="397837" cy="339356"/>
          </a:xfrm>
        </p:spPr>
        <p:txBody>
          <a:bodyPr anchor="ctr" anchorCtr="0"/>
          <a:lstStyle>
            <a:lvl1pPr marL="0" indent="0" algn="l">
              <a:buNone/>
              <a:defRPr>
                <a:solidFill>
                  <a:schemeClr val="tx2"/>
                </a:solidFill>
              </a:defRPr>
            </a:lvl1pPr>
          </a:lstStyle>
          <a:p>
            <a:pPr lvl="0"/>
            <a:r>
              <a:rPr lang="de-CH" dirty="0"/>
              <a:t>14</a:t>
            </a:r>
          </a:p>
        </p:txBody>
      </p:sp>
      <p:cxnSp>
        <p:nvCxnSpPr>
          <p:cNvPr id="141" name="Gerade Verbindung 140">
            <a:extLst>
              <a:ext uri="{FF2B5EF4-FFF2-40B4-BE49-F238E27FC236}">
                <a16:creationId xmlns:a16="http://schemas.microsoft.com/office/drawing/2014/main" id="{475AE08F-0A6F-B54E-A6F8-7448A2FEA458}"/>
              </a:ext>
            </a:extLst>
          </p:cNvPr>
          <p:cNvCxnSpPr>
            <a:cxnSpLocks/>
          </p:cNvCxnSpPr>
          <p:nvPr userDrawn="1"/>
        </p:nvCxnSpPr>
        <p:spPr>
          <a:xfrm>
            <a:off x="6220681" y="282115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89148476-45EA-E64C-B439-46CAA3D397E2}"/>
              </a:ext>
            </a:extLst>
          </p:cNvPr>
          <p:cNvCxnSpPr>
            <a:cxnSpLocks/>
          </p:cNvCxnSpPr>
          <p:nvPr userDrawn="1"/>
        </p:nvCxnSpPr>
        <p:spPr>
          <a:xfrm>
            <a:off x="6220681" y="3325654"/>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B3A2826D-5B89-3748-B67B-F2F7F59AB5EA}"/>
              </a:ext>
            </a:extLst>
          </p:cNvPr>
          <p:cNvCxnSpPr>
            <a:cxnSpLocks/>
          </p:cNvCxnSpPr>
          <p:nvPr userDrawn="1"/>
        </p:nvCxnSpPr>
        <p:spPr>
          <a:xfrm>
            <a:off x="6220681" y="383015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FE299D9B-ED5A-C445-950C-1A276C005680}"/>
              </a:ext>
            </a:extLst>
          </p:cNvPr>
          <p:cNvCxnSpPr>
            <a:cxnSpLocks/>
          </p:cNvCxnSpPr>
          <p:nvPr userDrawn="1"/>
        </p:nvCxnSpPr>
        <p:spPr>
          <a:xfrm>
            <a:off x="6220681" y="432834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928E8156-DBC2-E047-B139-2F70981A27D9}"/>
              </a:ext>
            </a:extLst>
          </p:cNvPr>
          <p:cNvCxnSpPr>
            <a:cxnSpLocks/>
          </p:cNvCxnSpPr>
          <p:nvPr userDrawn="1"/>
        </p:nvCxnSpPr>
        <p:spPr>
          <a:xfrm>
            <a:off x="6220681" y="483283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9E98BD48-B8CE-D945-A7F2-2DAAA8ADFD2D}"/>
              </a:ext>
            </a:extLst>
          </p:cNvPr>
          <p:cNvCxnSpPr>
            <a:cxnSpLocks/>
          </p:cNvCxnSpPr>
          <p:nvPr userDrawn="1"/>
        </p:nvCxnSpPr>
        <p:spPr>
          <a:xfrm>
            <a:off x="6220681" y="5337335"/>
            <a:ext cx="516232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78402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238">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Textplatzhalter 3">
            <a:extLst>
              <a:ext uri="{FF2B5EF4-FFF2-40B4-BE49-F238E27FC236}">
                <a16:creationId xmlns:a16="http://schemas.microsoft.com/office/drawing/2014/main" id="{28AF7300-3B2C-CF43-B2AC-61CCC09CD729}"/>
              </a:ext>
            </a:extLst>
          </p:cNvPr>
          <p:cNvSpPr>
            <a:spLocks noGrp="1"/>
          </p:cNvSpPr>
          <p:nvPr>
            <p:ph type="body" sz="quarter" idx="13"/>
          </p:nvPr>
        </p:nvSpPr>
        <p:spPr>
          <a:xfrm>
            <a:off x="809625" y="1381539"/>
            <a:ext cx="1057910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25372886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und Inhalt mit Log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pic>
        <p:nvPicPr>
          <p:cNvPr id="7" name="Grafik 6">
            <a:extLst>
              <a:ext uri="{FF2B5EF4-FFF2-40B4-BE49-F238E27FC236}">
                <a16:creationId xmlns:a16="http://schemas.microsoft.com/office/drawing/2014/main" id="{33E7A58B-8561-F84C-A0A9-737C3294198F}"/>
              </a:ext>
            </a:extLst>
          </p:cNvPr>
          <p:cNvPicPr>
            <a:picLocks noChangeAspect="1"/>
          </p:cNvPicPr>
          <p:nvPr userDrawn="1"/>
        </p:nvPicPr>
        <p:blipFill>
          <a:blip r:embed="rId2"/>
          <a:stretch>
            <a:fillRect/>
          </a:stretch>
        </p:blipFill>
        <p:spPr>
          <a:xfrm>
            <a:off x="10280516" y="396052"/>
            <a:ext cx="1512406" cy="559590"/>
          </a:xfrm>
          <a:prstGeom prst="rect">
            <a:avLst/>
          </a:prstGeom>
        </p:spPr>
      </p:pic>
      <p:sp>
        <p:nvSpPr>
          <p:cNvPr id="8" name="Textplatzhalter 3">
            <a:extLst>
              <a:ext uri="{FF2B5EF4-FFF2-40B4-BE49-F238E27FC236}">
                <a16:creationId xmlns:a16="http://schemas.microsoft.com/office/drawing/2014/main" id="{A1978F3A-3A07-D54F-8882-94324F7ACE19}"/>
              </a:ext>
            </a:extLst>
          </p:cNvPr>
          <p:cNvSpPr>
            <a:spLocks noGrp="1"/>
          </p:cNvSpPr>
          <p:nvPr>
            <p:ph type="body" sz="quarter" idx="13"/>
          </p:nvPr>
        </p:nvSpPr>
        <p:spPr>
          <a:xfrm>
            <a:off x="809625" y="1381539"/>
            <a:ext cx="1057910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985439599"/>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742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zweizeilig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110609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7" name="Textplatzhalter 3">
            <a:extLst>
              <a:ext uri="{FF2B5EF4-FFF2-40B4-BE49-F238E27FC236}">
                <a16:creationId xmlns:a16="http://schemas.microsoft.com/office/drawing/2014/main" id="{A2B8BC31-9198-7543-8BA6-099621481AEA}"/>
              </a:ext>
            </a:extLst>
          </p:cNvPr>
          <p:cNvSpPr>
            <a:spLocks noGrp="1"/>
          </p:cNvSpPr>
          <p:nvPr>
            <p:ph type="body" sz="quarter" idx="13"/>
          </p:nvPr>
        </p:nvSpPr>
        <p:spPr>
          <a:xfrm>
            <a:off x="809625" y="1669774"/>
            <a:ext cx="10579100" cy="43516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55575436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Untertitel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576715"/>
          </a:xfrm>
        </p:spPr>
        <p:txBody>
          <a:bodyPr/>
          <a:lstStyle>
            <a:lvl1pPr>
              <a:lnSpc>
                <a:spcPct val="102000"/>
              </a:lnSpc>
              <a:defRPr>
                <a:solidFill>
                  <a:schemeClr val="accent1"/>
                </a:solidFill>
                <a:latin typeface="Gothic A1" pitchFamily="2" charset="-127"/>
                <a:ea typeface="Gothic A1" pitchFamily="2" charset="-127"/>
                <a:cs typeface="Gothic A1" pitchFamily="2" charset="-127"/>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dirty="0"/>
          </a:p>
        </p:txBody>
      </p:sp>
      <p:sp>
        <p:nvSpPr>
          <p:cNvPr id="8" name="Titel 1">
            <a:extLst>
              <a:ext uri="{FF2B5EF4-FFF2-40B4-BE49-F238E27FC236}">
                <a16:creationId xmlns:a16="http://schemas.microsoft.com/office/drawing/2014/main" id="{AAFDDE00-18CF-1A46-AF9F-BC21D9B7023C}"/>
              </a:ext>
            </a:extLst>
          </p:cNvPr>
          <p:cNvSpPr txBox="1">
            <a:spLocks/>
          </p:cNvSpPr>
          <p:nvPr userDrawn="1"/>
        </p:nvSpPr>
        <p:spPr>
          <a:xfrm>
            <a:off x="810532" y="1130303"/>
            <a:ext cx="10578193" cy="534985"/>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000" b="0" i="0" kern="1200">
                <a:solidFill>
                  <a:schemeClr val="accent1"/>
                </a:solidFill>
                <a:latin typeface="BentonSans Book" panose="02000503000000020004" pitchFamily="2" charset="77"/>
                <a:ea typeface="+mj-ea"/>
                <a:cs typeface="+mj-cs"/>
              </a:defRPr>
            </a:lvl1pPr>
          </a:lstStyle>
          <a:p>
            <a:endParaRPr lang="de-CH" sz="2100" dirty="0">
              <a:latin typeface="Gothic A1" pitchFamily="2" charset="-127"/>
              <a:ea typeface="Gothic A1" pitchFamily="2" charset="-127"/>
              <a:cs typeface="Gothic A1" pitchFamily="2" charset="-127"/>
            </a:endParaRPr>
          </a:p>
        </p:txBody>
      </p:sp>
      <p:sp>
        <p:nvSpPr>
          <p:cNvPr id="11" name="Textplatzhalter 10">
            <a:extLst>
              <a:ext uri="{FF2B5EF4-FFF2-40B4-BE49-F238E27FC236}">
                <a16:creationId xmlns:a16="http://schemas.microsoft.com/office/drawing/2014/main" id="{AE12C194-BC5B-8F40-8406-3C9AD0F1E13C}"/>
              </a:ext>
            </a:extLst>
          </p:cNvPr>
          <p:cNvSpPr>
            <a:spLocks noGrp="1"/>
          </p:cNvSpPr>
          <p:nvPr>
            <p:ph type="body" sz="quarter" idx="14" hasCustomPrompt="1"/>
          </p:nvPr>
        </p:nvSpPr>
        <p:spPr>
          <a:xfrm>
            <a:off x="809625" y="1130301"/>
            <a:ext cx="10579100" cy="529541"/>
          </a:xfrm>
        </p:spPr>
        <p:txBody>
          <a:bodyPr/>
          <a:lstStyle>
            <a:lvl1pPr marL="0" indent="0">
              <a:spcAft>
                <a:spcPts val="0"/>
              </a:spcAft>
              <a:buNone/>
              <a:defRPr>
                <a:solidFill>
                  <a:schemeClr val="accent1"/>
                </a:solidFill>
                <a:latin typeface="Gothic A1" pitchFamily="2" charset="-127"/>
                <a:ea typeface="Gothic A1" pitchFamily="2" charset="-127"/>
                <a:cs typeface="Gothic A1" pitchFamily="2" charset="-127"/>
              </a:defRPr>
            </a:lvl1pPr>
            <a:lvl2pPr marL="457200" indent="0">
              <a:spcAft>
                <a:spcPts val="0"/>
              </a:spcAft>
              <a:buNone/>
              <a:defRPr>
                <a:solidFill>
                  <a:schemeClr val="accent1"/>
                </a:solidFill>
              </a:defRPr>
            </a:lvl2pPr>
            <a:lvl3pPr marL="914400" indent="0">
              <a:spcAft>
                <a:spcPts val="0"/>
              </a:spcAft>
              <a:buNone/>
              <a:defRPr>
                <a:solidFill>
                  <a:schemeClr val="accent1"/>
                </a:solidFill>
              </a:defRPr>
            </a:lvl3pPr>
            <a:lvl4pPr marL="1371600" indent="0">
              <a:spcAft>
                <a:spcPts val="0"/>
              </a:spcAft>
              <a:buNone/>
              <a:defRPr>
                <a:solidFill>
                  <a:schemeClr val="accent1"/>
                </a:solidFill>
              </a:defRPr>
            </a:lvl4pPr>
            <a:lvl5pPr marL="1828800" indent="0">
              <a:spcAft>
                <a:spcPts val="0"/>
              </a:spcAft>
              <a:buNone/>
              <a:defRPr>
                <a:solidFill>
                  <a:schemeClr val="accent1"/>
                </a:solidFill>
              </a:defRPr>
            </a:lvl5pPr>
          </a:lstStyle>
          <a:p>
            <a:pPr lvl="0"/>
            <a:r>
              <a:rPr lang="de-CH" dirty="0"/>
              <a:t>Untertitel hinzufügen</a:t>
            </a:r>
          </a:p>
        </p:txBody>
      </p:sp>
      <p:sp>
        <p:nvSpPr>
          <p:cNvPr id="9" name="Textplatzhalter 3">
            <a:extLst>
              <a:ext uri="{FF2B5EF4-FFF2-40B4-BE49-F238E27FC236}">
                <a16:creationId xmlns:a16="http://schemas.microsoft.com/office/drawing/2014/main" id="{D365B999-400B-E54B-9B08-3B227B853FF2}"/>
              </a:ext>
            </a:extLst>
          </p:cNvPr>
          <p:cNvSpPr>
            <a:spLocks noGrp="1"/>
          </p:cNvSpPr>
          <p:nvPr>
            <p:ph type="body" sz="quarter" idx="13"/>
          </p:nvPr>
        </p:nvSpPr>
        <p:spPr>
          <a:xfrm>
            <a:off x="809625" y="1669774"/>
            <a:ext cx="10579100" cy="4351614"/>
          </a:xfrm>
        </p:spPr>
        <p:txBody>
          <a:bodyPr/>
          <a:lstStyle>
            <a:lvl1pPr>
              <a:defRPr>
                <a:latin typeface="Gothic A1" pitchFamily="2" charset="-127"/>
                <a:ea typeface="Gothic A1" pitchFamily="2" charset="-127"/>
                <a:cs typeface="Gothic A1" pitchFamily="2" charset="-127"/>
              </a:defRPr>
            </a:lvl1pPr>
            <a:lvl2pPr>
              <a:defRPr>
                <a:latin typeface="Gothic A1" pitchFamily="2" charset="-127"/>
                <a:ea typeface="Gothic A1" pitchFamily="2" charset="-127"/>
                <a:cs typeface="Gothic A1" pitchFamily="2" charset="-127"/>
              </a:defRPr>
            </a:lvl2pPr>
            <a:lvl3pPr>
              <a:defRPr>
                <a:latin typeface="Gothic A1" pitchFamily="2" charset="-127"/>
                <a:ea typeface="Gothic A1" pitchFamily="2" charset="-127"/>
                <a:cs typeface="Gothic A1" pitchFamily="2" charset="-127"/>
              </a:defRPr>
            </a:lvl3pPr>
            <a:lvl4pPr>
              <a:defRPr>
                <a:latin typeface="Gothic A1" pitchFamily="2" charset="-127"/>
                <a:ea typeface="Gothic A1" pitchFamily="2" charset="-127"/>
                <a:cs typeface="Gothic A1" pitchFamily="2" charset="-127"/>
              </a:defRPr>
            </a:lvl4pPr>
            <a:lvl5pPr>
              <a:defRPr>
                <a:latin typeface="Gothic A1" pitchFamily="2" charset="-127"/>
                <a:ea typeface="Gothic A1" pitchFamily="2" charset="-127"/>
                <a:cs typeface="Gothic A1" pitchFamily="2" charset="-12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33397957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Inhalt (2 Spalte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A5FE0731-625C-354B-9427-CE59D7EA6B57}"/>
              </a:ext>
            </a:extLst>
          </p:cNvPr>
          <p:cNvSpPr>
            <a:spLocks noGrp="1"/>
          </p:cNvSpPr>
          <p:nvPr>
            <p:ph type="body" sz="quarter" idx="20"/>
          </p:nvPr>
        </p:nvSpPr>
        <p:spPr>
          <a:xfrm>
            <a:off x="809851" y="1376363"/>
            <a:ext cx="10578874" cy="4645025"/>
          </a:xfrm>
        </p:spPr>
        <p:txBody>
          <a:bodyPr numCol="2" spcCol="288000"/>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91940514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 Inhalt (2 Textblöck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A2FDEE4E-6985-4145-AB55-AB5B7BEBA538}"/>
              </a:ext>
            </a:extLst>
          </p:cNvPr>
          <p:cNvSpPr>
            <a:spLocks noGrp="1"/>
          </p:cNvSpPr>
          <p:nvPr>
            <p:ph type="body" sz="quarter" idx="13"/>
          </p:nvPr>
        </p:nvSpPr>
        <p:spPr>
          <a:xfrm>
            <a:off x="809625"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0" name="Textplatzhalter 3">
            <a:extLst>
              <a:ext uri="{FF2B5EF4-FFF2-40B4-BE49-F238E27FC236}">
                <a16:creationId xmlns:a16="http://schemas.microsoft.com/office/drawing/2014/main" id="{17B76512-F5C4-F44F-B3D4-DCE955397E57}"/>
              </a:ext>
            </a:extLst>
          </p:cNvPr>
          <p:cNvSpPr>
            <a:spLocks noGrp="1"/>
          </p:cNvSpPr>
          <p:nvPr>
            <p:ph type="body" sz="quarter" idx="14"/>
          </p:nvPr>
        </p:nvSpPr>
        <p:spPr>
          <a:xfrm>
            <a:off x="6236390"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81726477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Inhalt und Bild (1/2)">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6227083" y="1383621"/>
            <a:ext cx="5161642" cy="4645704"/>
          </a:xfrm>
        </p:spPr>
        <p:txBody>
          <a:bodyPr anchor="ctr" anchorCtr="0"/>
          <a:lstStyle>
            <a:lvl1pPr marL="0" indent="0" algn="ctr">
              <a:buNone/>
              <a:defRPr/>
            </a:lvl1pPr>
          </a:lstStyle>
          <a:p>
            <a:r>
              <a:rPr lang="de-CH" dirty="0"/>
              <a:t>Bild hinzufügen</a:t>
            </a:r>
          </a:p>
        </p:txBody>
      </p:sp>
      <p:sp>
        <p:nvSpPr>
          <p:cNvPr id="7" name="Textplatzhalter 3">
            <a:extLst>
              <a:ext uri="{FF2B5EF4-FFF2-40B4-BE49-F238E27FC236}">
                <a16:creationId xmlns:a16="http://schemas.microsoft.com/office/drawing/2014/main" id="{6EE2106C-AB6F-6643-AD42-F65660BB77B2}"/>
              </a:ext>
            </a:extLst>
          </p:cNvPr>
          <p:cNvSpPr>
            <a:spLocks noGrp="1"/>
          </p:cNvSpPr>
          <p:nvPr>
            <p:ph type="body" sz="quarter" idx="13"/>
          </p:nvPr>
        </p:nvSpPr>
        <p:spPr>
          <a:xfrm>
            <a:off x="809625"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3421622"/>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verzeichnis 2 Spalte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Inhaltsverzeichnis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8" name="Textplatzhalter 8">
            <a:extLst>
              <a:ext uri="{FF2B5EF4-FFF2-40B4-BE49-F238E27FC236}">
                <a16:creationId xmlns:a16="http://schemas.microsoft.com/office/drawing/2014/main" id="{23BA1DA6-3F79-DA44-9100-05E706EAB9D8}"/>
              </a:ext>
            </a:extLst>
          </p:cNvPr>
          <p:cNvSpPr>
            <a:spLocks noGrp="1"/>
          </p:cNvSpPr>
          <p:nvPr>
            <p:ph type="body" sz="quarter" idx="13" hasCustomPrompt="1"/>
          </p:nvPr>
        </p:nvSpPr>
        <p:spPr>
          <a:xfrm>
            <a:off x="1384262" y="1974968"/>
            <a:ext cx="4587913"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99" name="Textplatzhalter 8">
            <a:extLst>
              <a:ext uri="{FF2B5EF4-FFF2-40B4-BE49-F238E27FC236}">
                <a16:creationId xmlns:a16="http://schemas.microsoft.com/office/drawing/2014/main" id="{1EAD77DD-7A83-1E43-835E-5772918E8E1C}"/>
              </a:ext>
            </a:extLst>
          </p:cNvPr>
          <p:cNvSpPr>
            <a:spLocks noGrp="1"/>
          </p:cNvSpPr>
          <p:nvPr>
            <p:ph type="body" sz="quarter" idx="14" hasCustomPrompt="1"/>
          </p:nvPr>
        </p:nvSpPr>
        <p:spPr>
          <a:xfrm>
            <a:off x="809851" y="1974968"/>
            <a:ext cx="397837" cy="339356"/>
          </a:xfrm>
        </p:spPr>
        <p:txBody>
          <a:bodyPr anchor="ctr" anchorCtr="0"/>
          <a:lstStyle>
            <a:lvl1pPr marL="0" indent="0" algn="l">
              <a:buNone/>
              <a:defRPr>
                <a:solidFill>
                  <a:schemeClr val="tx2"/>
                </a:solidFill>
              </a:defRPr>
            </a:lvl1pPr>
          </a:lstStyle>
          <a:p>
            <a:pPr lvl="0"/>
            <a:r>
              <a:rPr lang="de-CH" dirty="0"/>
              <a:t>1</a:t>
            </a:r>
          </a:p>
        </p:txBody>
      </p:sp>
      <p:cxnSp>
        <p:nvCxnSpPr>
          <p:cNvPr id="100" name="Gerade Verbindung 99">
            <a:extLst>
              <a:ext uri="{FF2B5EF4-FFF2-40B4-BE49-F238E27FC236}">
                <a16:creationId xmlns:a16="http://schemas.microsoft.com/office/drawing/2014/main" id="{B6EA4D9A-E00E-FC41-8952-C806FD3BC4BE}"/>
              </a:ext>
            </a:extLst>
          </p:cNvPr>
          <p:cNvCxnSpPr>
            <a:cxnSpLocks/>
          </p:cNvCxnSpPr>
          <p:nvPr userDrawn="1"/>
        </p:nvCxnSpPr>
        <p:spPr>
          <a:xfrm>
            <a:off x="809851" y="2316661"/>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Textplatzhalter 8">
            <a:extLst>
              <a:ext uri="{FF2B5EF4-FFF2-40B4-BE49-F238E27FC236}">
                <a16:creationId xmlns:a16="http://schemas.microsoft.com/office/drawing/2014/main" id="{0D19EA3C-7FF7-4247-91C7-785B789D1798}"/>
              </a:ext>
            </a:extLst>
          </p:cNvPr>
          <p:cNvSpPr>
            <a:spLocks noGrp="1"/>
          </p:cNvSpPr>
          <p:nvPr>
            <p:ph type="body" sz="quarter" idx="15" hasCustomPrompt="1"/>
          </p:nvPr>
        </p:nvSpPr>
        <p:spPr>
          <a:xfrm>
            <a:off x="1384262" y="2477525"/>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2" name="Textplatzhalter 8">
            <a:extLst>
              <a:ext uri="{FF2B5EF4-FFF2-40B4-BE49-F238E27FC236}">
                <a16:creationId xmlns:a16="http://schemas.microsoft.com/office/drawing/2014/main" id="{9A7591C2-9CAA-D940-AA50-656DCDA8C6C9}"/>
              </a:ext>
            </a:extLst>
          </p:cNvPr>
          <p:cNvSpPr>
            <a:spLocks noGrp="1"/>
          </p:cNvSpPr>
          <p:nvPr>
            <p:ph type="body" sz="quarter" idx="16" hasCustomPrompt="1"/>
          </p:nvPr>
        </p:nvSpPr>
        <p:spPr>
          <a:xfrm>
            <a:off x="1384262" y="2980082"/>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3" name="Textplatzhalter 8">
            <a:extLst>
              <a:ext uri="{FF2B5EF4-FFF2-40B4-BE49-F238E27FC236}">
                <a16:creationId xmlns:a16="http://schemas.microsoft.com/office/drawing/2014/main" id="{1C092DF2-54BA-D94A-BF32-D5D547038C4F}"/>
              </a:ext>
            </a:extLst>
          </p:cNvPr>
          <p:cNvSpPr>
            <a:spLocks noGrp="1"/>
          </p:cNvSpPr>
          <p:nvPr>
            <p:ph type="body" sz="quarter" idx="17" hasCustomPrompt="1"/>
          </p:nvPr>
        </p:nvSpPr>
        <p:spPr>
          <a:xfrm>
            <a:off x="1384262" y="3482639"/>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4" name="Textplatzhalter 8">
            <a:extLst>
              <a:ext uri="{FF2B5EF4-FFF2-40B4-BE49-F238E27FC236}">
                <a16:creationId xmlns:a16="http://schemas.microsoft.com/office/drawing/2014/main" id="{14AC2B97-8527-D74C-8DF5-83C4A3F337D6}"/>
              </a:ext>
            </a:extLst>
          </p:cNvPr>
          <p:cNvSpPr>
            <a:spLocks noGrp="1"/>
          </p:cNvSpPr>
          <p:nvPr>
            <p:ph type="body" sz="quarter" idx="18" hasCustomPrompt="1"/>
          </p:nvPr>
        </p:nvSpPr>
        <p:spPr>
          <a:xfrm>
            <a:off x="1384262" y="3985196"/>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5" name="Textplatzhalter 8">
            <a:extLst>
              <a:ext uri="{FF2B5EF4-FFF2-40B4-BE49-F238E27FC236}">
                <a16:creationId xmlns:a16="http://schemas.microsoft.com/office/drawing/2014/main" id="{6E3266D3-B15D-3B40-A734-086FC1E8B7EB}"/>
              </a:ext>
            </a:extLst>
          </p:cNvPr>
          <p:cNvSpPr>
            <a:spLocks noGrp="1"/>
          </p:cNvSpPr>
          <p:nvPr>
            <p:ph type="body" sz="quarter" idx="19" hasCustomPrompt="1"/>
          </p:nvPr>
        </p:nvSpPr>
        <p:spPr>
          <a:xfrm>
            <a:off x="1384262" y="4487753"/>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6" name="Textplatzhalter 8">
            <a:extLst>
              <a:ext uri="{FF2B5EF4-FFF2-40B4-BE49-F238E27FC236}">
                <a16:creationId xmlns:a16="http://schemas.microsoft.com/office/drawing/2014/main" id="{B3F3D644-E4BE-804C-8ED4-AC8E187B8844}"/>
              </a:ext>
            </a:extLst>
          </p:cNvPr>
          <p:cNvSpPr>
            <a:spLocks noGrp="1"/>
          </p:cNvSpPr>
          <p:nvPr>
            <p:ph type="body" sz="quarter" idx="20" hasCustomPrompt="1"/>
          </p:nvPr>
        </p:nvSpPr>
        <p:spPr>
          <a:xfrm>
            <a:off x="1384262" y="4990310"/>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7" name="Textplatzhalter 8">
            <a:extLst>
              <a:ext uri="{FF2B5EF4-FFF2-40B4-BE49-F238E27FC236}">
                <a16:creationId xmlns:a16="http://schemas.microsoft.com/office/drawing/2014/main" id="{AC4A63DB-3C8B-F14D-ACA3-0E5F1E554C02}"/>
              </a:ext>
            </a:extLst>
          </p:cNvPr>
          <p:cNvSpPr>
            <a:spLocks noGrp="1"/>
          </p:cNvSpPr>
          <p:nvPr>
            <p:ph type="body" sz="quarter" idx="22" hasCustomPrompt="1"/>
          </p:nvPr>
        </p:nvSpPr>
        <p:spPr>
          <a:xfrm>
            <a:off x="809851" y="2477525"/>
            <a:ext cx="397837" cy="339356"/>
          </a:xfrm>
        </p:spPr>
        <p:txBody>
          <a:bodyPr anchor="ctr" anchorCtr="0"/>
          <a:lstStyle>
            <a:lvl1pPr marL="0" indent="0" algn="l">
              <a:buNone/>
              <a:defRPr>
                <a:solidFill>
                  <a:schemeClr val="tx2"/>
                </a:solidFill>
              </a:defRPr>
            </a:lvl1pPr>
          </a:lstStyle>
          <a:p>
            <a:pPr lvl="0"/>
            <a:r>
              <a:rPr lang="de-CH" dirty="0"/>
              <a:t>2</a:t>
            </a:r>
          </a:p>
        </p:txBody>
      </p:sp>
      <p:sp>
        <p:nvSpPr>
          <p:cNvPr id="108" name="Textplatzhalter 8">
            <a:extLst>
              <a:ext uri="{FF2B5EF4-FFF2-40B4-BE49-F238E27FC236}">
                <a16:creationId xmlns:a16="http://schemas.microsoft.com/office/drawing/2014/main" id="{E7C0CD51-718E-7B48-AE08-C6E74AE79607}"/>
              </a:ext>
            </a:extLst>
          </p:cNvPr>
          <p:cNvSpPr>
            <a:spLocks noGrp="1"/>
          </p:cNvSpPr>
          <p:nvPr>
            <p:ph type="body" sz="quarter" idx="23" hasCustomPrompt="1"/>
          </p:nvPr>
        </p:nvSpPr>
        <p:spPr>
          <a:xfrm>
            <a:off x="809851" y="2980082"/>
            <a:ext cx="397837" cy="339356"/>
          </a:xfrm>
        </p:spPr>
        <p:txBody>
          <a:bodyPr anchor="ctr" anchorCtr="0"/>
          <a:lstStyle>
            <a:lvl1pPr marL="0" indent="0" algn="l">
              <a:buNone/>
              <a:defRPr>
                <a:solidFill>
                  <a:schemeClr val="tx2"/>
                </a:solidFill>
              </a:defRPr>
            </a:lvl1pPr>
          </a:lstStyle>
          <a:p>
            <a:pPr lvl="0"/>
            <a:r>
              <a:rPr lang="de-CH" dirty="0"/>
              <a:t>3</a:t>
            </a:r>
          </a:p>
        </p:txBody>
      </p:sp>
      <p:sp>
        <p:nvSpPr>
          <p:cNvPr id="109" name="Textplatzhalter 8">
            <a:extLst>
              <a:ext uri="{FF2B5EF4-FFF2-40B4-BE49-F238E27FC236}">
                <a16:creationId xmlns:a16="http://schemas.microsoft.com/office/drawing/2014/main" id="{FD0FCA88-023F-D741-A1F6-3452450C5AAE}"/>
              </a:ext>
            </a:extLst>
          </p:cNvPr>
          <p:cNvSpPr>
            <a:spLocks noGrp="1"/>
          </p:cNvSpPr>
          <p:nvPr>
            <p:ph type="body" sz="quarter" idx="24" hasCustomPrompt="1"/>
          </p:nvPr>
        </p:nvSpPr>
        <p:spPr>
          <a:xfrm>
            <a:off x="809851" y="3482639"/>
            <a:ext cx="397837" cy="339356"/>
          </a:xfrm>
        </p:spPr>
        <p:txBody>
          <a:bodyPr anchor="ctr" anchorCtr="0"/>
          <a:lstStyle>
            <a:lvl1pPr marL="0" indent="0" algn="l">
              <a:buNone/>
              <a:defRPr>
                <a:solidFill>
                  <a:schemeClr val="tx2"/>
                </a:solidFill>
              </a:defRPr>
            </a:lvl1pPr>
          </a:lstStyle>
          <a:p>
            <a:pPr lvl="0"/>
            <a:r>
              <a:rPr lang="de-CH" dirty="0"/>
              <a:t>4</a:t>
            </a:r>
          </a:p>
        </p:txBody>
      </p:sp>
      <p:sp>
        <p:nvSpPr>
          <p:cNvPr id="110" name="Textplatzhalter 8">
            <a:extLst>
              <a:ext uri="{FF2B5EF4-FFF2-40B4-BE49-F238E27FC236}">
                <a16:creationId xmlns:a16="http://schemas.microsoft.com/office/drawing/2014/main" id="{6891E5AE-252C-EF49-9F66-9EBAFA379F4C}"/>
              </a:ext>
            </a:extLst>
          </p:cNvPr>
          <p:cNvSpPr>
            <a:spLocks noGrp="1"/>
          </p:cNvSpPr>
          <p:nvPr>
            <p:ph type="body" sz="quarter" idx="25" hasCustomPrompt="1"/>
          </p:nvPr>
        </p:nvSpPr>
        <p:spPr>
          <a:xfrm>
            <a:off x="809851" y="3985196"/>
            <a:ext cx="397837" cy="339356"/>
          </a:xfrm>
        </p:spPr>
        <p:txBody>
          <a:bodyPr anchor="ctr" anchorCtr="0"/>
          <a:lstStyle>
            <a:lvl1pPr marL="0" indent="0" algn="l">
              <a:buNone/>
              <a:defRPr>
                <a:solidFill>
                  <a:schemeClr val="tx2"/>
                </a:solidFill>
              </a:defRPr>
            </a:lvl1pPr>
          </a:lstStyle>
          <a:p>
            <a:pPr lvl="0"/>
            <a:r>
              <a:rPr lang="de-CH" dirty="0"/>
              <a:t>5</a:t>
            </a:r>
          </a:p>
        </p:txBody>
      </p:sp>
      <p:sp>
        <p:nvSpPr>
          <p:cNvPr id="111" name="Textplatzhalter 8">
            <a:extLst>
              <a:ext uri="{FF2B5EF4-FFF2-40B4-BE49-F238E27FC236}">
                <a16:creationId xmlns:a16="http://schemas.microsoft.com/office/drawing/2014/main" id="{C62226CF-E717-2948-97B1-BD4CB46C1AF1}"/>
              </a:ext>
            </a:extLst>
          </p:cNvPr>
          <p:cNvSpPr>
            <a:spLocks noGrp="1"/>
          </p:cNvSpPr>
          <p:nvPr>
            <p:ph type="body" sz="quarter" idx="26" hasCustomPrompt="1"/>
          </p:nvPr>
        </p:nvSpPr>
        <p:spPr>
          <a:xfrm>
            <a:off x="809851" y="4487753"/>
            <a:ext cx="397837" cy="339356"/>
          </a:xfrm>
        </p:spPr>
        <p:txBody>
          <a:bodyPr anchor="ctr" anchorCtr="0"/>
          <a:lstStyle>
            <a:lvl1pPr marL="0" indent="0" algn="l">
              <a:buNone/>
              <a:defRPr>
                <a:solidFill>
                  <a:schemeClr val="tx2"/>
                </a:solidFill>
              </a:defRPr>
            </a:lvl1pPr>
          </a:lstStyle>
          <a:p>
            <a:pPr lvl="0"/>
            <a:r>
              <a:rPr lang="de-CH" dirty="0"/>
              <a:t>6</a:t>
            </a:r>
          </a:p>
        </p:txBody>
      </p:sp>
      <p:sp>
        <p:nvSpPr>
          <p:cNvPr id="112" name="Textplatzhalter 8">
            <a:extLst>
              <a:ext uri="{FF2B5EF4-FFF2-40B4-BE49-F238E27FC236}">
                <a16:creationId xmlns:a16="http://schemas.microsoft.com/office/drawing/2014/main" id="{17F30CFF-C6E2-F74D-A33B-97A7978EF5A8}"/>
              </a:ext>
            </a:extLst>
          </p:cNvPr>
          <p:cNvSpPr>
            <a:spLocks noGrp="1"/>
          </p:cNvSpPr>
          <p:nvPr>
            <p:ph type="body" sz="quarter" idx="27" hasCustomPrompt="1"/>
          </p:nvPr>
        </p:nvSpPr>
        <p:spPr>
          <a:xfrm>
            <a:off x="809851" y="4990310"/>
            <a:ext cx="397837" cy="339356"/>
          </a:xfrm>
        </p:spPr>
        <p:txBody>
          <a:bodyPr anchor="ctr" anchorCtr="0"/>
          <a:lstStyle>
            <a:lvl1pPr marL="0" indent="0" algn="l">
              <a:buNone/>
              <a:defRPr>
                <a:solidFill>
                  <a:schemeClr val="tx2"/>
                </a:solidFill>
              </a:defRPr>
            </a:lvl1pPr>
          </a:lstStyle>
          <a:p>
            <a:pPr lvl="0"/>
            <a:r>
              <a:rPr lang="de-CH" dirty="0"/>
              <a:t>7</a:t>
            </a:r>
          </a:p>
        </p:txBody>
      </p:sp>
      <p:cxnSp>
        <p:nvCxnSpPr>
          <p:cNvPr id="113" name="Gerade Verbindung 112">
            <a:extLst>
              <a:ext uri="{FF2B5EF4-FFF2-40B4-BE49-F238E27FC236}">
                <a16:creationId xmlns:a16="http://schemas.microsoft.com/office/drawing/2014/main" id="{27EF93F7-E190-3C4E-9154-8E33F6C3B958}"/>
              </a:ext>
            </a:extLst>
          </p:cNvPr>
          <p:cNvCxnSpPr>
            <a:cxnSpLocks/>
          </p:cNvCxnSpPr>
          <p:nvPr userDrawn="1"/>
        </p:nvCxnSpPr>
        <p:spPr>
          <a:xfrm>
            <a:off x="809851" y="282115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Gerade Verbindung 113">
            <a:extLst>
              <a:ext uri="{FF2B5EF4-FFF2-40B4-BE49-F238E27FC236}">
                <a16:creationId xmlns:a16="http://schemas.microsoft.com/office/drawing/2014/main" id="{D2AB5196-BCF5-C546-BD61-437CE13B60E3}"/>
              </a:ext>
            </a:extLst>
          </p:cNvPr>
          <p:cNvCxnSpPr>
            <a:cxnSpLocks/>
          </p:cNvCxnSpPr>
          <p:nvPr userDrawn="1"/>
        </p:nvCxnSpPr>
        <p:spPr>
          <a:xfrm>
            <a:off x="809851" y="3325654"/>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009B6112-3A14-EB4B-975D-C31E70D7B79A}"/>
              </a:ext>
            </a:extLst>
          </p:cNvPr>
          <p:cNvCxnSpPr>
            <a:cxnSpLocks/>
          </p:cNvCxnSpPr>
          <p:nvPr userDrawn="1"/>
        </p:nvCxnSpPr>
        <p:spPr>
          <a:xfrm>
            <a:off x="809851" y="383015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9333AC93-7A69-9842-A04F-1073EF1DFD47}"/>
              </a:ext>
            </a:extLst>
          </p:cNvPr>
          <p:cNvCxnSpPr>
            <a:cxnSpLocks/>
          </p:cNvCxnSpPr>
          <p:nvPr userDrawn="1"/>
        </p:nvCxnSpPr>
        <p:spPr>
          <a:xfrm>
            <a:off x="809851" y="432834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62D533C9-A72A-204E-8289-FCA09993A2DA}"/>
              </a:ext>
            </a:extLst>
          </p:cNvPr>
          <p:cNvCxnSpPr>
            <a:cxnSpLocks/>
          </p:cNvCxnSpPr>
          <p:nvPr userDrawn="1"/>
        </p:nvCxnSpPr>
        <p:spPr>
          <a:xfrm>
            <a:off x="809851" y="483283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Gerade Verbindung 117">
            <a:extLst>
              <a:ext uri="{FF2B5EF4-FFF2-40B4-BE49-F238E27FC236}">
                <a16:creationId xmlns:a16="http://schemas.microsoft.com/office/drawing/2014/main" id="{33318B8B-787A-2747-916D-75582F65152C}"/>
              </a:ext>
            </a:extLst>
          </p:cNvPr>
          <p:cNvCxnSpPr>
            <a:cxnSpLocks/>
          </p:cNvCxnSpPr>
          <p:nvPr userDrawn="1"/>
        </p:nvCxnSpPr>
        <p:spPr>
          <a:xfrm>
            <a:off x="809851" y="5337335"/>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Textplatzhalter 8">
            <a:extLst>
              <a:ext uri="{FF2B5EF4-FFF2-40B4-BE49-F238E27FC236}">
                <a16:creationId xmlns:a16="http://schemas.microsoft.com/office/drawing/2014/main" id="{F1F1F5DB-9BA3-7441-92C3-9343F54B6C7C}"/>
              </a:ext>
            </a:extLst>
          </p:cNvPr>
          <p:cNvSpPr>
            <a:spLocks noGrp="1"/>
          </p:cNvSpPr>
          <p:nvPr>
            <p:ph type="body" sz="quarter" idx="28" hasCustomPrompt="1"/>
          </p:nvPr>
        </p:nvSpPr>
        <p:spPr>
          <a:xfrm>
            <a:off x="6795092" y="1974968"/>
            <a:ext cx="4587913"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127" name="Textplatzhalter 8">
            <a:extLst>
              <a:ext uri="{FF2B5EF4-FFF2-40B4-BE49-F238E27FC236}">
                <a16:creationId xmlns:a16="http://schemas.microsoft.com/office/drawing/2014/main" id="{F746A94A-BC3C-6644-8A9E-D495AAF90A17}"/>
              </a:ext>
            </a:extLst>
          </p:cNvPr>
          <p:cNvSpPr>
            <a:spLocks noGrp="1"/>
          </p:cNvSpPr>
          <p:nvPr>
            <p:ph type="body" sz="quarter" idx="29" hasCustomPrompt="1"/>
          </p:nvPr>
        </p:nvSpPr>
        <p:spPr>
          <a:xfrm>
            <a:off x="6220681" y="1974968"/>
            <a:ext cx="397837" cy="339356"/>
          </a:xfrm>
        </p:spPr>
        <p:txBody>
          <a:bodyPr anchor="ctr" anchorCtr="0"/>
          <a:lstStyle>
            <a:lvl1pPr marL="0" indent="0" algn="l">
              <a:buNone/>
              <a:defRPr>
                <a:solidFill>
                  <a:schemeClr val="tx2"/>
                </a:solidFill>
              </a:defRPr>
            </a:lvl1pPr>
          </a:lstStyle>
          <a:p>
            <a:pPr lvl="0"/>
            <a:r>
              <a:rPr lang="de-CH" dirty="0"/>
              <a:t>8</a:t>
            </a:r>
          </a:p>
        </p:txBody>
      </p:sp>
      <p:cxnSp>
        <p:nvCxnSpPr>
          <p:cNvPr id="128" name="Gerade Verbindung 127">
            <a:extLst>
              <a:ext uri="{FF2B5EF4-FFF2-40B4-BE49-F238E27FC236}">
                <a16:creationId xmlns:a16="http://schemas.microsoft.com/office/drawing/2014/main" id="{A3CCF3DB-95DD-F743-A994-EC10575945B9}"/>
              </a:ext>
            </a:extLst>
          </p:cNvPr>
          <p:cNvCxnSpPr>
            <a:cxnSpLocks/>
          </p:cNvCxnSpPr>
          <p:nvPr userDrawn="1"/>
        </p:nvCxnSpPr>
        <p:spPr>
          <a:xfrm>
            <a:off x="6220681" y="2316661"/>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29" name="Textplatzhalter 8">
            <a:extLst>
              <a:ext uri="{FF2B5EF4-FFF2-40B4-BE49-F238E27FC236}">
                <a16:creationId xmlns:a16="http://schemas.microsoft.com/office/drawing/2014/main" id="{314676C0-52F3-814A-A66A-8DDE64DB4322}"/>
              </a:ext>
            </a:extLst>
          </p:cNvPr>
          <p:cNvSpPr>
            <a:spLocks noGrp="1"/>
          </p:cNvSpPr>
          <p:nvPr>
            <p:ph type="body" sz="quarter" idx="30" hasCustomPrompt="1"/>
          </p:nvPr>
        </p:nvSpPr>
        <p:spPr>
          <a:xfrm>
            <a:off x="6795092" y="2477525"/>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0" name="Textplatzhalter 8">
            <a:extLst>
              <a:ext uri="{FF2B5EF4-FFF2-40B4-BE49-F238E27FC236}">
                <a16:creationId xmlns:a16="http://schemas.microsoft.com/office/drawing/2014/main" id="{E32F4503-CB28-D64E-808A-E37C1623AA2F}"/>
              </a:ext>
            </a:extLst>
          </p:cNvPr>
          <p:cNvSpPr>
            <a:spLocks noGrp="1"/>
          </p:cNvSpPr>
          <p:nvPr>
            <p:ph type="body" sz="quarter" idx="31" hasCustomPrompt="1"/>
          </p:nvPr>
        </p:nvSpPr>
        <p:spPr>
          <a:xfrm>
            <a:off x="6795092" y="2980082"/>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1" name="Textplatzhalter 8">
            <a:extLst>
              <a:ext uri="{FF2B5EF4-FFF2-40B4-BE49-F238E27FC236}">
                <a16:creationId xmlns:a16="http://schemas.microsoft.com/office/drawing/2014/main" id="{B0934F80-15A5-9B4E-BB8B-B1C8F5950F95}"/>
              </a:ext>
            </a:extLst>
          </p:cNvPr>
          <p:cNvSpPr>
            <a:spLocks noGrp="1"/>
          </p:cNvSpPr>
          <p:nvPr>
            <p:ph type="body" sz="quarter" idx="32" hasCustomPrompt="1"/>
          </p:nvPr>
        </p:nvSpPr>
        <p:spPr>
          <a:xfrm>
            <a:off x="6795092" y="3482639"/>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2" name="Textplatzhalter 8">
            <a:extLst>
              <a:ext uri="{FF2B5EF4-FFF2-40B4-BE49-F238E27FC236}">
                <a16:creationId xmlns:a16="http://schemas.microsoft.com/office/drawing/2014/main" id="{CF41B8B0-4E2F-B049-BE3E-DC00DAB6560A}"/>
              </a:ext>
            </a:extLst>
          </p:cNvPr>
          <p:cNvSpPr>
            <a:spLocks noGrp="1"/>
          </p:cNvSpPr>
          <p:nvPr>
            <p:ph type="body" sz="quarter" idx="33" hasCustomPrompt="1"/>
          </p:nvPr>
        </p:nvSpPr>
        <p:spPr>
          <a:xfrm>
            <a:off x="6795092" y="3985196"/>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3" name="Textplatzhalter 8">
            <a:extLst>
              <a:ext uri="{FF2B5EF4-FFF2-40B4-BE49-F238E27FC236}">
                <a16:creationId xmlns:a16="http://schemas.microsoft.com/office/drawing/2014/main" id="{3EFE4A1E-9276-4B4C-B8E9-33F790441648}"/>
              </a:ext>
            </a:extLst>
          </p:cNvPr>
          <p:cNvSpPr>
            <a:spLocks noGrp="1"/>
          </p:cNvSpPr>
          <p:nvPr>
            <p:ph type="body" sz="quarter" idx="34" hasCustomPrompt="1"/>
          </p:nvPr>
        </p:nvSpPr>
        <p:spPr>
          <a:xfrm>
            <a:off x="6795092" y="4487753"/>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4" name="Textplatzhalter 8">
            <a:extLst>
              <a:ext uri="{FF2B5EF4-FFF2-40B4-BE49-F238E27FC236}">
                <a16:creationId xmlns:a16="http://schemas.microsoft.com/office/drawing/2014/main" id="{6BDF9638-BA19-E14A-96AF-7AEE7533A6BD}"/>
              </a:ext>
            </a:extLst>
          </p:cNvPr>
          <p:cNvSpPr>
            <a:spLocks noGrp="1"/>
          </p:cNvSpPr>
          <p:nvPr>
            <p:ph type="body" sz="quarter" idx="35" hasCustomPrompt="1"/>
          </p:nvPr>
        </p:nvSpPr>
        <p:spPr>
          <a:xfrm>
            <a:off x="6795092" y="4990310"/>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5" name="Textplatzhalter 8">
            <a:extLst>
              <a:ext uri="{FF2B5EF4-FFF2-40B4-BE49-F238E27FC236}">
                <a16:creationId xmlns:a16="http://schemas.microsoft.com/office/drawing/2014/main" id="{009CC7C7-A062-C444-BD21-140EC4B3859F}"/>
              </a:ext>
            </a:extLst>
          </p:cNvPr>
          <p:cNvSpPr>
            <a:spLocks noGrp="1"/>
          </p:cNvSpPr>
          <p:nvPr>
            <p:ph type="body" sz="quarter" idx="36" hasCustomPrompt="1"/>
          </p:nvPr>
        </p:nvSpPr>
        <p:spPr>
          <a:xfrm>
            <a:off x="6220681" y="2477525"/>
            <a:ext cx="397837" cy="339356"/>
          </a:xfrm>
        </p:spPr>
        <p:txBody>
          <a:bodyPr anchor="ctr" anchorCtr="0"/>
          <a:lstStyle>
            <a:lvl1pPr marL="0" indent="0" algn="l">
              <a:buNone/>
              <a:defRPr>
                <a:solidFill>
                  <a:schemeClr val="tx2"/>
                </a:solidFill>
              </a:defRPr>
            </a:lvl1pPr>
          </a:lstStyle>
          <a:p>
            <a:pPr lvl="0"/>
            <a:r>
              <a:rPr lang="de-CH" dirty="0"/>
              <a:t>9</a:t>
            </a:r>
          </a:p>
        </p:txBody>
      </p:sp>
      <p:sp>
        <p:nvSpPr>
          <p:cNvPr id="136" name="Textplatzhalter 8">
            <a:extLst>
              <a:ext uri="{FF2B5EF4-FFF2-40B4-BE49-F238E27FC236}">
                <a16:creationId xmlns:a16="http://schemas.microsoft.com/office/drawing/2014/main" id="{029DAE79-F62E-AA40-B202-D940B2C38C78}"/>
              </a:ext>
            </a:extLst>
          </p:cNvPr>
          <p:cNvSpPr>
            <a:spLocks noGrp="1"/>
          </p:cNvSpPr>
          <p:nvPr>
            <p:ph type="body" sz="quarter" idx="37" hasCustomPrompt="1"/>
          </p:nvPr>
        </p:nvSpPr>
        <p:spPr>
          <a:xfrm>
            <a:off x="6220681" y="2980082"/>
            <a:ext cx="397837" cy="339356"/>
          </a:xfrm>
        </p:spPr>
        <p:txBody>
          <a:bodyPr anchor="ctr" anchorCtr="0"/>
          <a:lstStyle>
            <a:lvl1pPr marL="0" indent="0" algn="l">
              <a:buNone/>
              <a:defRPr>
                <a:solidFill>
                  <a:schemeClr val="tx2"/>
                </a:solidFill>
              </a:defRPr>
            </a:lvl1pPr>
          </a:lstStyle>
          <a:p>
            <a:pPr lvl="0"/>
            <a:r>
              <a:rPr lang="de-CH" dirty="0"/>
              <a:t>10</a:t>
            </a:r>
          </a:p>
        </p:txBody>
      </p:sp>
      <p:sp>
        <p:nvSpPr>
          <p:cNvPr id="137" name="Textplatzhalter 8">
            <a:extLst>
              <a:ext uri="{FF2B5EF4-FFF2-40B4-BE49-F238E27FC236}">
                <a16:creationId xmlns:a16="http://schemas.microsoft.com/office/drawing/2014/main" id="{74070F37-5A84-9245-A005-2FA7BB64AC04}"/>
              </a:ext>
            </a:extLst>
          </p:cNvPr>
          <p:cNvSpPr>
            <a:spLocks noGrp="1"/>
          </p:cNvSpPr>
          <p:nvPr>
            <p:ph type="body" sz="quarter" idx="38" hasCustomPrompt="1"/>
          </p:nvPr>
        </p:nvSpPr>
        <p:spPr>
          <a:xfrm>
            <a:off x="6220681" y="3482639"/>
            <a:ext cx="397837" cy="339356"/>
          </a:xfrm>
        </p:spPr>
        <p:txBody>
          <a:bodyPr anchor="ctr" anchorCtr="0"/>
          <a:lstStyle>
            <a:lvl1pPr marL="0" indent="0" algn="l">
              <a:buNone/>
              <a:defRPr>
                <a:solidFill>
                  <a:schemeClr val="tx2"/>
                </a:solidFill>
              </a:defRPr>
            </a:lvl1pPr>
          </a:lstStyle>
          <a:p>
            <a:pPr lvl="0"/>
            <a:r>
              <a:rPr lang="de-CH" dirty="0"/>
              <a:t>11</a:t>
            </a:r>
          </a:p>
        </p:txBody>
      </p:sp>
      <p:sp>
        <p:nvSpPr>
          <p:cNvPr id="138" name="Textplatzhalter 8">
            <a:extLst>
              <a:ext uri="{FF2B5EF4-FFF2-40B4-BE49-F238E27FC236}">
                <a16:creationId xmlns:a16="http://schemas.microsoft.com/office/drawing/2014/main" id="{77268A3A-6364-9145-903A-16C7FFA530B9}"/>
              </a:ext>
            </a:extLst>
          </p:cNvPr>
          <p:cNvSpPr>
            <a:spLocks noGrp="1"/>
          </p:cNvSpPr>
          <p:nvPr>
            <p:ph type="body" sz="quarter" idx="39" hasCustomPrompt="1"/>
          </p:nvPr>
        </p:nvSpPr>
        <p:spPr>
          <a:xfrm>
            <a:off x="6220681" y="3985196"/>
            <a:ext cx="397837" cy="339356"/>
          </a:xfrm>
        </p:spPr>
        <p:txBody>
          <a:bodyPr anchor="ctr" anchorCtr="0"/>
          <a:lstStyle>
            <a:lvl1pPr marL="0" indent="0" algn="l">
              <a:buNone/>
              <a:defRPr>
                <a:solidFill>
                  <a:schemeClr val="tx2"/>
                </a:solidFill>
              </a:defRPr>
            </a:lvl1pPr>
          </a:lstStyle>
          <a:p>
            <a:pPr lvl="0"/>
            <a:r>
              <a:rPr lang="de-CH" dirty="0"/>
              <a:t>12</a:t>
            </a:r>
          </a:p>
        </p:txBody>
      </p:sp>
      <p:sp>
        <p:nvSpPr>
          <p:cNvPr id="139" name="Textplatzhalter 8">
            <a:extLst>
              <a:ext uri="{FF2B5EF4-FFF2-40B4-BE49-F238E27FC236}">
                <a16:creationId xmlns:a16="http://schemas.microsoft.com/office/drawing/2014/main" id="{861182F3-E3C4-EF4C-A28C-707E472896A7}"/>
              </a:ext>
            </a:extLst>
          </p:cNvPr>
          <p:cNvSpPr>
            <a:spLocks noGrp="1"/>
          </p:cNvSpPr>
          <p:nvPr>
            <p:ph type="body" sz="quarter" idx="40" hasCustomPrompt="1"/>
          </p:nvPr>
        </p:nvSpPr>
        <p:spPr>
          <a:xfrm>
            <a:off x="6220681" y="4487753"/>
            <a:ext cx="397837" cy="339356"/>
          </a:xfrm>
        </p:spPr>
        <p:txBody>
          <a:bodyPr anchor="ctr" anchorCtr="0"/>
          <a:lstStyle>
            <a:lvl1pPr marL="0" indent="0" algn="l">
              <a:buNone/>
              <a:defRPr>
                <a:solidFill>
                  <a:schemeClr val="tx2"/>
                </a:solidFill>
              </a:defRPr>
            </a:lvl1pPr>
          </a:lstStyle>
          <a:p>
            <a:pPr lvl="0"/>
            <a:r>
              <a:rPr lang="de-CH" dirty="0"/>
              <a:t>13</a:t>
            </a:r>
          </a:p>
        </p:txBody>
      </p:sp>
      <p:sp>
        <p:nvSpPr>
          <p:cNvPr id="140" name="Textplatzhalter 8">
            <a:extLst>
              <a:ext uri="{FF2B5EF4-FFF2-40B4-BE49-F238E27FC236}">
                <a16:creationId xmlns:a16="http://schemas.microsoft.com/office/drawing/2014/main" id="{5243433C-3CD0-F347-A5A3-1F659863168E}"/>
              </a:ext>
            </a:extLst>
          </p:cNvPr>
          <p:cNvSpPr>
            <a:spLocks noGrp="1"/>
          </p:cNvSpPr>
          <p:nvPr>
            <p:ph type="body" sz="quarter" idx="41" hasCustomPrompt="1"/>
          </p:nvPr>
        </p:nvSpPr>
        <p:spPr>
          <a:xfrm>
            <a:off x="6220681" y="4990310"/>
            <a:ext cx="397837" cy="339356"/>
          </a:xfrm>
        </p:spPr>
        <p:txBody>
          <a:bodyPr anchor="ctr" anchorCtr="0"/>
          <a:lstStyle>
            <a:lvl1pPr marL="0" indent="0" algn="l">
              <a:buNone/>
              <a:defRPr>
                <a:solidFill>
                  <a:schemeClr val="tx2"/>
                </a:solidFill>
              </a:defRPr>
            </a:lvl1pPr>
          </a:lstStyle>
          <a:p>
            <a:pPr lvl="0"/>
            <a:r>
              <a:rPr lang="de-CH" dirty="0"/>
              <a:t>14</a:t>
            </a:r>
          </a:p>
        </p:txBody>
      </p:sp>
      <p:cxnSp>
        <p:nvCxnSpPr>
          <p:cNvPr id="141" name="Gerade Verbindung 140">
            <a:extLst>
              <a:ext uri="{FF2B5EF4-FFF2-40B4-BE49-F238E27FC236}">
                <a16:creationId xmlns:a16="http://schemas.microsoft.com/office/drawing/2014/main" id="{475AE08F-0A6F-B54E-A6F8-7448A2FEA458}"/>
              </a:ext>
            </a:extLst>
          </p:cNvPr>
          <p:cNvCxnSpPr>
            <a:cxnSpLocks/>
          </p:cNvCxnSpPr>
          <p:nvPr userDrawn="1"/>
        </p:nvCxnSpPr>
        <p:spPr>
          <a:xfrm>
            <a:off x="6220681" y="282115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89148476-45EA-E64C-B439-46CAA3D397E2}"/>
              </a:ext>
            </a:extLst>
          </p:cNvPr>
          <p:cNvCxnSpPr>
            <a:cxnSpLocks/>
          </p:cNvCxnSpPr>
          <p:nvPr userDrawn="1"/>
        </p:nvCxnSpPr>
        <p:spPr>
          <a:xfrm>
            <a:off x="6220681" y="3325654"/>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B3A2826D-5B89-3748-B67B-F2F7F59AB5EA}"/>
              </a:ext>
            </a:extLst>
          </p:cNvPr>
          <p:cNvCxnSpPr>
            <a:cxnSpLocks/>
          </p:cNvCxnSpPr>
          <p:nvPr userDrawn="1"/>
        </p:nvCxnSpPr>
        <p:spPr>
          <a:xfrm>
            <a:off x="6220681" y="383015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FE299D9B-ED5A-C445-950C-1A276C005680}"/>
              </a:ext>
            </a:extLst>
          </p:cNvPr>
          <p:cNvCxnSpPr>
            <a:cxnSpLocks/>
          </p:cNvCxnSpPr>
          <p:nvPr userDrawn="1"/>
        </p:nvCxnSpPr>
        <p:spPr>
          <a:xfrm>
            <a:off x="6220681" y="432834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928E8156-DBC2-E047-B139-2F70981A27D9}"/>
              </a:ext>
            </a:extLst>
          </p:cNvPr>
          <p:cNvCxnSpPr>
            <a:cxnSpLocks/>
          </p:cNvCxnSpPr>
          <p:nvPr userDrawn="1"/>
        </p:nvCxnSpPr>
        <p:spPr>
          <a:xfrm>
            <a:off x="6220681" y="483283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9E98BD48-B8CE-D945-A7F2-2DAAA8ADFD2D}"/>
              </a:ext>
            </a:extLst>
          </p:cNvPr>
          <p:cNvCxnSpPr>
            <a:cxnSpLocks/>
          </p:cNvCxnSpPr>
          <p:nvPr userDrawn="1"/>
        </p:nvCxnSpPr>
        <p:spPr>
          <a:xfrm>
            <a:off x="6220681" y="5337335"/>
            <a:ext cx="516232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782231"/>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238" userDrawn="1">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Inhalt und Bild (2/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11" name="Bildplatzhalter 3">
            <a:extLst>
              <a:ext uri="{FF2B5EF4-FFF2-40B4-BE49-F238E27FC236}">
                <a16:creationId xmlns:a16="http://schemas.microsoft.com/office/drawing/2014/main" id="{38BE651B-1779-DD46-A39F-9F500659CF51}"/>
              </a:ext>
            </a:extLst>
          </p:cNvPr>
          <p:cNvSpPr>
            <a:spLocks noGrp="1"/>
          </p:cNvSpPr>
          <p:nvPr>
            <p:ph type="pic" sz="quarter" idx="15" hasCustomPrompt="1"/>
          </p:nvPr>
        </p:nvSpPr>
        <p:spPr>
          <a:xfrm>
            <a:off x="4416426" y="1383621"/>
            <a:ext cx="6979022" cy="4637768"/>
          </a:xfrm>
        </p:spPr>
        <p:txBody>
          <a:bodyPr anchor="ctr" anchorCtr="0"/>
          <a:lstStyle>
            <a:lvl1pPr marL="0" indent="0" algn="ctr">
              <a:buNone/>
              <a:defRPr/>
            </a:lvl1pPr>
          </a:lstStyle>
          <a:p>
            <a:r>
              <a:rPr lang="de-CH" dirty="0"/>
              <a:t>Bild hinzufügen</a:t>
            </a:r>
          </a:p>
        </p:txBody>
      </p:sp>
      <p:sp>
        <p:nvSpPr>
          <p:cNvPr id="7" name="Textplatzhalter 3">
            <a:extLst>
              <a:ext uri="{FF2B5EF4-FFF2-40B4-BE49-F238E27FC236}">
                <a16:creationId xmlns:a16="http://schemas.microsoft.com/office/drawing/2014/main" id="{29F619FA-F46C-6D4E-9CE3-DB5C2A9B81ED}"/>
              </a:ext>
            </a:extLst>
          </p:cNvPr>
          <p:cNvSpPr>
            <a:spLocks noGrp="1"/>
          </p:cNvSpPr>
          <p:nvPr>
            <p:ph type="body" sz="quarter" idx="13"/>
          </p:nvPr>
        </p:nvSpPr>
        <p:spPr>
          <a:xfrm>
            <a:off x="809625" y="1381539"/>
            <a:ext cx="3364810" cy="4639849"/>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75836859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2628">
          <p15:clr>
            <a:srgbClr val="FBAE40"/>
          </p15:clr>
        </p15:guide>
        <p15:guide id="12" pos="278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Inhalt und 3 Bilder">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810531" y="1383621"/>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1" name="Bildplatzhalter 3">
            <a:extLst>
              <a:ext uri="{FF2B5EF4-FFF2-40B4-BE49-F238E27FC236}">
                <a16:creationId xmlns:a16="http://schemas.microsoft.com/office/drawing/2014/main" id="{38BE651B-1779-DD46-A39F-9F500659CF51}"/>
              </a:ext>
            </a:extLst>
          </p:cNvPr>
          <p:cNvSpPr>
            <a:spLocks noGrp="1"/>
          </p:cNvSpPr>
          <p:nvPr>
            <p:ph type="pic" sz="quarter" idx="15" hasCustomPrompt="1"/>
          </p:nvPr>
        </p:nvSpPr>
        <p:spPr>
          <a:xfrm>
            <a:off x="4419780" y="1383621"/>
            <a:ext cx="3358800" cy="2044800"/>
          </a:xfrm>
        </p:spPr>
        <p:txBody>
          <a:bodyPr anchor="ctr" anchorCtr="0"/>
          <a:lstStyle>
            <a:lvl1pPr marL="0" indent="0" algn="ctr">
              <a:buNone/>
              <a:defRPr/>
            </a:lvl1pPr>
          </a:lstStyle>
          <a:p>
            <a:r>
              <a:rPr lang="de-CH" dirty="0"/>
              <a:t>Bild hinzufügen</a:t>
            </a:r>
          </a:p>
        </p:txBody>
      </p:sp>
      <p:sp>
        <p:nvSpPr>
          <p:cNvPr id="13" name="Bildplatzhalter 3">
            <a:extLst>
              <a:ext uri="{FF2B5EF4-FFF2-40B4-BE49-F238E27FC236}">
                <a16:creationId xmlns:a16="http://schemas.microsoft.com/office/drawing/2014/main" id="{741A596B-CB47-5546-882F-1D77E69F126A}"/>
              </a:ext>
            </a:extLst>
          </p:cNvPr>
          <p:cNvSpPr>
            <a:spLocks noGrp="1"/>
          </p:cNvSpPr>
          <p:nvPr>
            <p:ph type="pic" sz="quarter" idx="17" hasCustomPrompt="1"/>
          </p:nvPr>
        </p:nvSpPr>
        <p:spPr>
          <a:xfrm>
            <a:off x="8029028" y="1384797"/>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8" name="Textplatzhalter 3">
            <a:extLst>
              <a:ext uri="{FF2B5EF4-FFF2-40B4-BE49-F238E27FC236}">
                <a16:creationId xmlns:a16="http://schemas.microsoft.com/office/drawing/2014/main" id="{4D077AAD-04B1-DD45-A32F-18561E51E9F9}"/>
              </a:ext>
            </a:extLst>
          </p:cNvPr>
          <p:cNvSpPr>
            <a:spLocks noGrp="1"/>
          </p:cNvSpPr>
          <p:nvPr>
            <p:ph type="body" sz="quarter" idx="13"/>
          </p:nvPr>
        </p:nvSpPr>
        <p:spPr>
          <a:xfrm>
            <a:off x="809625" y="3681000"/>
            <a:ext cx="3364810" cy="2340388"/>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9" name="Textplatzhalter 3">
            <a:extLst>
              <a:ext uri="{FF2B5EF4-FFF2-40B4-BE49-F238E27FC236}">
                <a16:creationId xmlns:a16="http://schemas.microsoft.com/office/drawing/2014/main" id="{515B6EE4-943A-B347-807D-218ED88AE352}"/>
              </a:ext>
            </a:extLst>
          </p:cNvPr>
          <p:cNvSpPr>
            <a:spLocks noGrp="1"/>
          </p:cNvSpPr>
          <p:nvPr>
            <p:ph type="body" sz="quarter" idx="20"/>
          </p:nvPr>
        </p:nvSpPr>
        <p:spPr>
          <a:xfrm>
            <a:off x="4428724" y="3681001"/>
            <a:ext cx="3358800" cy="2343879"/>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0" name="Textplatzhalter 3">
            <a:extLst>
              <a:ext uri="{FF2B5EF4-FFF2-40B4-BE49-F238E27FC236}">
                <a16:creationId xmlns:a16="http://schemas.microsoft.com/office/drawing/2014/main" id="{D2C04BAD-8CA1-944E-BB9E-475DDC06083F}"/>
              </a:ext>
            </a:extLst>
          </p:cNvPr>
          <p:cNvSpPr>
            <a:spLocks noGrp="1"/>
          </p:cNvSpPr>
          <p:nvPr>
            <p:ph type="body" sz="quarter" idx="21"/>
          </p:nvPr>
        </p:nvSpPr>
        <p:spPr>
          <a:xfrm>
            <a:off x="8037662" y="3681000"/>
            <a:ext cx="3358799" cy="2343880"/>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26617401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4900">
          <p15:clr>
            <a:srgbClr val="FBAE40"/>
          </p15:clr>
        </p15:guide>
        <p15:guide id="10" pos="2628">
          <p15:clr>
            <a:srgbClr val="FBAE40"/>
          </p15:clr>
        </p15:guide>
        <p15:guide id="11" pos="5054">
          <p15:clr>
            <a:srgbClr val="FBAE40"/>
          </p15:clr>
        </p15:guide>
        <p15:guide id="12" pos="2782">
          <p15:clr>
            <a:srgbClr val="FBAE40"/>
          </p15:clr>
        </p15:guide>
        <p15:guide id="13" orient="horz" pos="2160">
          <p15:clr>
            <a:srgbClr val="FBAE40"/>
          </p15:clr>
        </p15:guide>
        <p15:guide id="14" orient="horz" pos="231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grosses Bi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809851" y="1383621"/>
            <a:ext cx="10578874" cy="4634794"/>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Tx/>
              <a:buNone/>
              <a:tabLst/>
              <a:defRPr/>
            </a:lvl1pPr>
          </a:lstStyle>
          <a:p>
            <a:r>
              <a:rPr lang="de-CH" dirty="0"/>
              <a:t>Bild hinzufügen</a:t>
            </a:r>
          </a:p>
        </p:txBody>
      </p:sp>
    </p:spTree>
    <p:extLst>
      <p:ext uri="{BB962C8B-B14F-4D97-AF65-F5344CB8AC3E}">
        <p14:creationId xmlns:p14="http://schemas.microsoft.com/office/powerpoint/2010/main" val="267314094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Bild vollflächig">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0" y="0"/>
            <a:ext cx="12192000" cy="6858000"/>
          </a:xfrm>
        </p:spPr>
        <p:txBody>
          <a:bodyPr anchor="ctr" anchorCtr="0"/>
          <a:lstStyle>
            <a:lvl1pPr marL="0" indent="0" algn="ctr">
              <a:buNone/>
              <a:defRPr/>
            </a:lvl1pPr>
          </a:lstStyle>
          <a:p>
            <a:r>
              <a:rPr lang="de-CH" dirty="0"/>
              <a:t>Bild hinzufügen</a:t>
            </a:r>
          </a:p>
        </p:txBody>
      </p:sp>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bg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solidFill>
                  <a:schemeClr val="bg1"/>
                </a:solidFill>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solidFill>
                  <a:schemeClr val="bg1"/>
                </a:solidFill>
              </a:defRPr>
            </a:lvl1pPr>
          </a:lstStyle>
          <a:p>
            <a:fld id="{F580F97F-3EF7-CA4D-8986-551EF0268349}" type="slidenum">
              <a:rPr lang="de-CH" smtClean="0"/>
              <a:pPr/>
              <a:t>‹Nr.›</a:t>
            </a:fld>
            <a:endParaRPr lang="de-CH"/>
          </a:p>
        </p:txBody>
      </p:sp>
    </p:spTree>
    <p:extLst>
      <p:ext uri="{BB962C8B-B14F-4D97-AF65-F5344CB8AC3E}">
        <p14:creationId xmlns:p14="http://schemas.microsoft.com/office/powerpoint/2010/main" val="203685939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itel 1">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68681247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el 2">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335697647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pitel 3">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148942039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pitel 4">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5705774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und Highlight-Box">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AC65D1-B4B1-A34B-B30A-4C82084E239E}"/>
              </a:ext>
            </a:extLst>
          </p:cNvPr>
          <p:cNvSpPr>
            <a:spLocks noGrp="1"/>
          </p:cNvSpPr>
          <p:nvPr>
            <p:ph type="pic" sz="quarter" idx="14" hasCustomPrompt="1"/>
          </p:nvPr>
        </p:nvSpPr>
        <p:spPr>
          <a:xfrm>
            <a:off x="0" y="0"/>
            <a:ext cx="12192000" cy="6858000"/>
          </a:xfrm>
        </p:spPr>
        <p:txBody>
          <a:bodyPr bIns="1080000" anchor="b" anchorCtr="0"/>
          <a:lstStyle>
            <a:lvl1pPr marL="0" indent="0" algn="ctr">
              <a:buNone/>
              <a:defRPr/>
            </a:lvl1pPr>
          </a:lstStyle>
          <a:p>
            <a:r>
              <a:rPr lang="de-CH" dirty="0"/>
              <a:t>Bild einfügen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solidFill>
                  <a:schemeClr val="bg1"/>
                </a:solidFill>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solidFill>
                  <a:schemeClr val="bg1"/>
                </a:solidFill>
              </a:defRPr>
            </a:lvl1pPr>
          </a:lstStyle>
          <a:p>
            <a:fld id="{F580F97F-3EF7-CA4D-8986-551EF0268349}" type="slidenum">
              <a:rPr lang="de-CH" smtClean="0"/>
              <a:pPr/>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810532" y="561125"/>
            <a:ext cx="6872313" cy="3794059"/>
          </a:xfrm>
          <a:solidFill>
            <a:schemeClr val="bg1"/>
          </a:solidFill>
        </p:spPr>
        <p:txBody>
          <a:bodyPr lIns="432000" tIns="432000" rIns="432000" bIns="43200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smtClean="0">
                <a:solidFill>
                  <a:schemeClr val="accent1"/>
                </a:solidFill>
                <a:effectLst/>
              </a:defRPr>
            </a:lvl1pPr>
          </a:lstStyle>
          <a:p>
            <a:pPr lvl="0"/>
            <a:r>
              <a:rPr lang="de-CH" dirty="0"/>
              <a:t>Highlight-Box</a:t>
            </a:r>
          </a:p>
        </p:txBody>
      </p:sp>
    </p:spTree>
    <p:extLst>
      <p:ext uri="{BB962C8B-B14F-4D97-AF65-F5344CB8AC3E}">
        <p14:creationId xmlns:p14="http://schemas.microsoft.com/office/powerpoint/2010/main" val="29583221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Bild und Highlight-Box">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1117146"/>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6096000" y="1376363"/>
            <a:ext cx="4629002" cy="3469102"/>
          </a:xfrm>
          <a:gradFill>
            <a:gsLst>
              <a:gs pos="88000">
                <a:schemeClr val="tx2"/>
              </a:gs>
              <a:gs pos="0">
                <a:schemeClr val="accent1"/>
              </a:gs>
            </a:gsLst>
            <a:lin ang="9000000" scaled="0"/>
          </a:gradFill>
        </p:spPr>
        <p:txBody>
          <a:bodyPr lIns="432000" tIns="432000" rIns="432000" bIns="43200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smtClean="0">
                <a:solidFill>
                  <a:schemeClr val="bg1"/>
                </a:solidFill>
                <a:effectLst/>
              </a:defRPr>
            </a:lvl1pPr>
          </a:lstStyle>
          <a:p>
            <a:pPr lvl="0"/>
            <a:r>
              <a:rPr lang="de-CH" dirty="0"/>
              <a:t>Highlight-Box</a:t>
            </a:r>
          </a:p>
        </p:txBody>
      </p:sp>
      <p:sp>
        <p:nvSpPr>
          <p:cNvPr id="4" name="Bildplatzhalter 3">
            <a:extLst>
              <a:ext uri="{FF2B5EF4-FFF2-40B4-BE49-F238E27FC236}">
                <a16:creationId xmlns:a16="http://schemas.microsoft.com/office/drawing/2014/main" id="{09AC65D1-B4B1-A34B-B30A-4C82084E239E}"/>
              </a:ext>
            </a:extLst>
          </p:cNvPr>
          <p:cNvSpPr>
            <a:spLocks noGrp="1"/>
          </p:cNvSpPr>
          <p:nvPr>
            <p:ph type="pic" sz="quarter" idx="14" hasCustomPrompt="1"/>
          </p:nvPr>
        </p:nvSpPr>
        <p:spPr>
          <a:xfrm>
            <a:off x="1640791" y="2053244"/>
            <a:ext cx="5776957" cy="3968144"/>
          </a:xfrm>
        </p:spPr>
        <p:txBody>
          <a:bodyPr anchor="ctr" anchorCtr="0"/>
          <a:lstStyle>
            <a:lvl1pPr marL="0" indent="0" algn="ctr">
              <a:buNone/>
              <a:defRPr/>
            </a:lvl1pPr>
          </a:lstStyle>
          <a:p>
            <a:r>
              <a:rPr lang="de-CH" dirty="0"/>
              <a:t>Bild einfügen</a:t>
            </a:r>
          </a:p>
        </p:txBody>
      </p:sp>
    </p:spTree>
    <p:extLst>
      <p:ext uri="{BB962C8B-B14F-4D97-AF65-F5344CB8AC3E}">
        <p14:creationId xmlns:p14="http://schemas.microsoft.com/office/powerpoint/2010/main" val="108321209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Textplatzhalter 3">
            <a:extLst>
              <a:ext uri="{FF2B5EF4-FFF2-40B4-BE49-F238E27FC236}">
                <a16:creationId xmlns:a16="http://schemas.microsoft.com/office/drawing/2014/main" id="{28AF7300-3B2C-CF43-B2AC-61CCC09CD729}"/>
              </a:ext>
            </a:extLst>
          </p:cNvPr>
          <p:cNvSpPr>
            <a:spLocks noGrp="1"/>
          </p:cNvSpPr>
          <p:nvPr>
            <p:ph type="body" sz="quarter" idx="13"/>
          </p:nvPr>
        </p:nvSpPr>
        <p:spPr>
          <a:xfrm>
            <a:off x="809625" y="1381539"/>
            <a:ext cx="1057910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00356721"/>
      </p:ext>
    </p:extLst>
  </p:cSld>
  <p:clrMapOvr>
    <a:masterClrMapping/>
  </p:clrMapOvr>
  <p:extLst>
    <p:ext uri="{DCECCB84-F9BA-43D5-87BE-67443E8EF086}">
      <p15:sldGuideLst xmlns:p15="http://schemas.microsoft.com/office/powerpoint/2012/main">
        <p15:guide id="2" pos="506" userDrawn="1">
          <p15:clr>
            <a:srgbClr val="FBAE40"/>
          </p15:clr>
        </p15:guide>
        <p15:guide id="4" orient="horz" pos="343" userDrawn="1">
          <p15:clr>
            <a:srgbClr val="FBAE40"/>
          </p15:clr>
        </p15:guide>
        <p15:guide id="5" orient="horz" pos="3793" userDrawn="1">
          <p15:clr>
            <a:srgbClr val="FBAE40"/>
          </p15:clr>
        </p15:guide>
        <p15:guide id="6" orient="horz" pos="867" userDrawn="1">
          <p15:clr>
            <a:srgbClr val="FBAE40"/>
          </p15:clr>
        </p15:guide>
        <p15:guide id="7" orient="horz" pos="1049" userDrawn="1">
          <p15:clr>
            <a:srgbClr val="FBAE40"/>
          </p15:clr>
        </p15:guide>
        <p15:guide id="8" pos="717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Inhalt und Highlight-Box">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D40B7803-8EFA-4343-8902-6C5220605D7D}"/>
              </a:ext>
            </a:extLst>
          </p:cNvPr>
          <p:cNvSpPr>
            <a:spLocks noGrp="1"/>
          </p:cNvSpPr>
          <p:nvPr>
            <p:ph type="body" sz="quarter" idx="13"/>
          </p:nvPr>
        </p:nvSpPr>
        <p:spPr>
          <a:xfrm>
            <a:off x="809625" y="1383621"/>
            <a:ext cx="5162550" cy="46377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173521769"/>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ommunikative Texte 1">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7" name="Textplatzhalter 2">
            <a:extLst>
              <a:ext uri="{FF2B5EF4-FFF2-40B4-BE49-F238E27FC236}">
                <a16:creationId xmlns:a16="http://schemas.microsoft.com/office/drawing/2014/main" id="{CF229219-208C-3643-A14C-47E0110BC5B6}"/>
              </a:ext>
            </a:extLst>
          </p:cNvPr>
          <p:cNvSpPr>
            <a:spLocks noGrp="1"/>
          </p:cNvSpPr>
          <p:nvPr>
            <p:ph type="body" sz="quarter" idx="13" hasCustomPrompt="1"/>
          </p:nvPr>
        </p:nvSpPr>
        <p:spPr>
          <a:xfrm>
            <a:off x="1762298" y="0"/>
            <a:ext cx="9062866" cy="5715000"/>
          </a:xfrm>
        </p:spPr>
        <p:txBody>
          <a:bodyPr anchor="ctr" anchorCtr="0"/>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lang="de-CH" sz="3300" b="0" i="0" smtClean="0">
                <a:solidFill>
                  <a:schemeClr val="bg1"/>
                </a:solidFill>
                <a:effectLst/>
                <a:latin typeface="Gothic A1" pitchFamily="2" charset="-127"/>
                <a:ea typeface="Gothic A1" pitchFamily="2" charset="-127"/>
                <a:cs typeface="Gothic A1" pitchFamily="2" charset="-127"/>
              </a:defRPr>
            </a:lvl1pPr>
          </a:lstStyle>
          <a:p>
            <a:pPr lvl="0"/>
            <a:r>
              <a:rPr lang="de-CH" dirty="0"/>
              <a:t>Kommunikative Texte hinzufügen</a:t>
            </a:r>
          </a:p>
        </p:txBody>
      </p:sp>
    </p:spTree>
    <p:extLst>
      <p:ext uri="{BB962C8B-B14F-4D97-AF65-F5344CB8AC3E}">
        <p14:creationId xmlns:p14="http://schemas.microsoft.com/office/powerpoint/2010/main" val="368626108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guide id="11" pos="681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mmunikative Texte 2">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3" name="Textplatzhalter 2">
            <a:extLst>
              <a:ext uri="{FF2B5EF4-FFF2-40B4-BE49-F238E27FC236}">
                <a16:creationId xmlns:a16="http://schemas.microsoft.com/office/drawing/2014/main" id="{BB27BE98-4F6E-ED49-BA7E-C9DC20CDD98D}"/>
              </a:ext>
            </a:extLst>
          </p:cNvPr>
          <p:cNvSpPr>
            <a:spLocks noGrp="1"/>
          </p:cNvSpPr>
          <p:nvPr>
            <p:ph type="body" sz="quarter" idx="13" hasCustomPrompt="1"/>
          </p:nvPr>
        </p:nvSpPr>
        <p:spPr>
          <a:xfrm>
            <a:off x="1762298" y="0"/>
            <a:ext cx="9062866" cy="5715000"/>
          </a:xfrm>
        </p:spPr>
        <p:txBody>
          <a:bodyPr anchor="ctr" anchorCtr="0"/>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lang="de-CH" sz="3300" b="0" i="0" smtClean="0">
                <a:solidFill>
                  <a:schemeClr val="accent1"/>
                </a:solidFill>
                <a:effectLst/>
                <a:latin typeface="Gothic A1" pitchFamily="2" charset="-127"/>
                <a:ea typeface="Gothic A1" pitchFamily="2" charset="-127"/>
                <a:cs typeface="Gothic A1" pitchFamily="2" charset="-127"/>
              </a:defRPr>
            </a:lvl1pPr>
          </a:lstStyle>
          <a:p>
            <a:pPr lvl="0"/>
            <a:r>
              <a:rPr lang="de-CH" dirty="0"/>
              <a:t>Kommunikative Texte hinzufügen</a:t>
            </a:r>
          </a:p>
        </p:txBody>
      </p:sp>
    </p:spTree>
    <p:extLst>
      <p:ext uri="{BB962C8B-B14F-4D97-AF65-F5344CB8AC3E}">
        <p14:creationId xmlns:p14="http://schemas.microsoft.com/office/powerpoint/2010/main" val="3053121102"/>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guide id="11" pos="681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für Team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15" name="Bildplatzhalter 3">
            <a:extLst>
              <a:ext uri="{FF2B5EF4-FFF2-40B4-BE49-F238E27FC236}">
                <a16:creationId xmlns:a16="http://schemas.microsoft.com/office/drawing/2014/main" id="{29116251-8736-2746-95CC-7095A4D23F88}"/>
              </a:ext>
            </a:extLst>
          </p:cNvPr>
          <p:cNvSpPr>
            <a:spLocks noGrp="1"/>
          </p:cNvSpPr>
          <p:nvPr>
            <p:ph type="pic" sz="quarter" idx="14" hasCustomPrompt="1"/>
          </p:nvPr>
        </p:nvSpPr>
        <p:spPr>
          <a:xfrm>
            <a:off x="810531" y="1383621"/>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6" name="Bildplatzhalter 3">
            <a:extLst>
              <a:ext uri="{FF2B5EF4-FFF2-40B4-BE49-F238E27FC236}">
                <a16:creationId xmlns:a16="http://schemas.microsoft.com/office/drawing/2014/main" id="{207D7E22-E1BD-3143-9BB2-560E49DA01CC}"/>
              </a:ext>
            </a:extLst>
          </p:cNvPr>
          <p:cNvSpPr>
            <a:spLocks noGrp="1"/>
          </p:cNvSpPr>
          <p:nvPr>
            <p:ph type="pic" sz="quarter" idx="15" hasCustomPrompt="1"/>
          </p:nvPr>
        </p:nvSpPr>
        <p:spPr>
          <a:xfrm>
            <a:off x="4419780" y="1383621"/>
            <a:ext cx="3358800" cy="2044800"/>
          </a:xfrm>
        </p:spPr>
        <p:txBody>
          <a:bodyPr anchor="ctr" anchorCtr="0"/>
          <a:lstStyle>
            <a:lvl1pPr marL="0" indent="0" algn="ctr">
              <a:buNone/>
              <a:defRPr/>
            </a:lvl1pPr>
          </a:lstStyle>
          <a:p>
            <a:r>
              <a:rPr lang="de-CH" dirty="0"/>
              <a:t>Bild hinzufügen</a:t>
            </a:r>
          </a:p>
        </p:txBody>
      </p:sp>
      <p:sp>
        <p:nvSpPr>
          <p:cNvPr id="17" name="Bildplatzhalter 3">
            <a:extLst>
              <a:ext uri="{FF2B5EF4-FFF2-40B4-BE49-F238E27FC236}">
                <a16:creationId xmlns:a16="http://schemas.microsoft.com/office/drawing/2014/main" id="{DF67A6C4-5D5C-7741-88A2-217F22CB11FF}"/>
              </a:ext>
            </a:extLst>
          </p:cNvPr>
          <p:cNvSpPr>
            <a:spLocks noGrp="1"/>
          </p:cNvSpPr>
          <p:nvPr>
            <p:ph type="pic" sz="quarter" idx="17" hasCustomPrompt="1"/>
          </p:nvPr>
        </p:nvSpPr>
        <p:spPr>
          <a:xfrm>
            <a:off x="8029028" y="1384797"/>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7" name="Textplatzhalter 6">
            <a:extLst>
              <a:ext uri="{FF2B5EF4-FFF2-40B4-BE49-F238E27FC236}">
                <a16:creationId xmlns:a16="http://schemas.microsoft.com/office/drawing/2014/main" id="{DF65EAEB-8AAC-2345-84EE-7683BB4129AC}"/>
              </a:ext>
            </a:extLst>
          </p:cNvPr>
          <p:cNvSpPr>
            <a:spLocks noGrp="1"/>
          </p:cNvSpPr>
          <p:nvPr>
            <p:ph type="body" sz="quarter" idx="18"/>
          </p:nvPr>
        </p:nvSpPr>
        <p:spPr>
          <a:xfrm>
            <a:off x="809851" y="3689918"/>
            <a:ext cx="3362099" cy="233147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0" name="Textplatzhalter 6">
            <a:extLst>
              <a:ext uri="{FF2B5EF4-FFF2-40B4-BE49-F238E27FC236}">
                <a16:creationId xmlns:a16="http://schemas.microsoft.com/office/drawing/2014/main" id="{C423B9BA-A1B5-114A-9212-01FA690F7DB8}"/>
              </a:ext>
            </a:extLst>
          </p:cNvPr>
          <p:cNvSpPr>
            <a:spLocks noGrp="1"/>
          </p:cNvSpPr>
          <p:nvPr>
            <p:ph type="body" sz="quarter" idx="19"/>
          </p:nvPr>
        </p:nvSpPr>
        <p:spPr>
          <a:xfrm>
            <a:off x="4429940" y="3689918"/>
            <a:ext cx="3362099" cy="234163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1" name="Textplatzhalter 6">
            <a:extLst>
              <a:ext uri="{FF2B5EF4-FFF2-40B4-BE49-F238E27FC236}">
                <a16:creationId xmlns:a16="http://schemas.microsoft.com/office/drawing/2014/main" id="{72DE4F52-ADDF-5642-93BB-8C55B381372A}"/>
              </a:ext>
            </a:extLst>
          </p:cNvPr>
          <p:cNvSpPr>
            <a:spLocks noGrp="1"/>
          </p:cNvSpPr>
          <p:nvPr>
            <p:ph type="body" sz="quarter" idx="20"/>
          </p:nvPr>
        </p:nvSpPr>
        <p:spPr>
          <a:xfrm>
            <a:off x="8039869" y="3689918"/>
            <a:ext cx="3362099" cy="234163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414313970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4900">
          <p15:clr>
            <a:srgbClr val="FBAE40"/>
          </p15:clr>
        </p15:guide>
        <p15:guide id="10" pos="2628">
          <p15:clr>
            <a:srgbClr val="FBAE40"/>
          </p15:clr>
        </p15:guide>
        <p15:guide id="11" pos="5054">
          <p15:clr>
            <a:srgbClr val="FBAE40"/>
          </p15:clr>
        </p15:guide>
        <p15:guide id="12" pos="2782">
          <p15:clr>
            <a:srgbClr val="FBAE40"/>
          </p15:clr>
        </p15:guide>
        <p15:guide id="13" orient="horz" pos="2160">
          <p15:clr>
            <a:srgbClr val="FBAE40"/>
          </p15:clr>
        </p15:guide>
        <p15:guide id="14" orient="horz" pos="231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rtrait/CV">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latin typeface="Gothic A1" pitchFamily="2" charset="-127"/>
                <a:ea typeface="Gothic A1" pitchFamily="2" charset="-127"/>
                <a:cs typeface="Gothic A1" pitchFamily="2" charset="-127"/>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7" name="Textplatzhalter 8">
            <a:extLst>
              <a:ext uri="{FF2B5EF4-FFF2-40B4-BE49-F238E27FC236}">
                <a16:creationId xmlns:a16="http://schemas.microsoft.com/office/drawing/2014/main" id="{1AC2F176-684C-694B-97BC-0A723ED3F8AC}"/>
              </a:ext>
            </a:extLst>
          </p:cNvPr>
          <p:cNvSpPr>
            <a:spLocks noGrp="1"/>
          </p:cNvSpPr>
          <p:nvPr>
            <p:ph type="body" sz="quarter" idx="14"/>
          </p:nvPr>
        </p:nvSpPr>
        <p:spPr>
          <a:xfrm>
            <a:off x="6096000" y="1383620"/>
            <a:ext cx="5285468" cy="1315563"/>
          </a:xfrm>
        </p:spPr>
        <p:txBody>
          <a:bodyPr/>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b="0" i="0" smtClean="0">
                <a:effectLst/>
                <a:latin typeface="Gothic A1" pitchFamily="2" charset="-127"/>
                <a:ea typeface="Gothic A1" pitchFamily="2" charset="-127"/>
                <a:cs typeface="Gothic A1" pitchFamily="2" charset="-127"/>
              </a:defRPr>
            </a:lvl1pPr>
          </a:lstStyle>
          <a:p>
            <a:pPr lvl="0"/>
            <a:r>
              <a:rPr lang="de-DE"/>
              <a:t>Mastertextformat bearbeiten</a:t>
            </a:r>
          </a:p>
        </p:txBody>
      </p:sp>
      <p:sp>
        <p:nvSpPr>
          <p:cNvPr id="8" name="Bildplatzhalter 3">
            <a:extLst>
              <a:ext uri="{FF2B5EF4-FFF2-40B4-BE49-F238E27FC236}">
                <a16:creationId xmlns:a16="http://schemas.microsoft.com/office/drawing/2014/main" id="{7E7FE072-A03A-5D43-9732-0870098DA2E7}"/>
              </a:ext>
            </a:extLst>
          </p:cNvPr>
          <p:cNvSpPr>
            <a:spLocks noGrp="1"/>
          </p:cNvSpPr>
          <p:nvPr>
            <p:ph type="pic" sz="quarter" idx="15" hasCustomPrompt="1"/>
          </p:nvPr>
        </p:nvSpPr>
        <p:spPr>
          <a:xfrm>
            <a:off x="810531" y="1383620"/>
            <a:ext cx="4312798" cy="2852204"/>
          </a:xfrm>
        </p:spPr>
        <p:txBody>
          <a:bodyPr anchor="ctr" anchorCtr="0"/>
          <a:lstStyle>
            <a:lvl1pPr marL="0" indent="0" algn="ctr">
              <a:buNone/>
              <a:defRPr>
                <a:latin typeface="Gothic A1" pitchFamily="2" charset="-127"/>
                <a:ea typeface="Gothic A1" pitchFamily="2" charset="-127"/>
                <a:cs typeface="Gothic A1" pitchFamily="2" charset="-127"/>
              </a:defRPr>
            </a:lvl1pPr>
          </a:lstStyle>
          <a:p>
            <a:r>
              <a:rPr lang="de-CH" dirty="0"/>
              <a:t>Bild hinzufügen</a:t>
            </a:r>
          </a:p>
        </p:txBody>
      </p:sp>
      <p:sp>
        <p:nvSpPr>
          <p:cNvPr id="3" name="Textfeld 2">
            <a:extLst>
              <a:ext uri="{FF2B5EF4-FFF2-40B4-BE49-F238E27FC236}">
                <a16:creationId xmlns:a16="http://schemas.microsoft.com/office/drawing/2014/main" id="{FD7CA2C9-2A8F-9949-BCBA-1E6CB5A65E91}"/>
              </a:ext>
            </a:extLst>
          </p:cNvPr>
          <p:cNvSpPr txBox="1"/>
          <p:nvPr userDrawn="1"/>
        </p:nvSpPr>
        <p:spPr>
          <a:xfrm>
            <a:off x="7457440" y="4897120"/>
            <a:ext cx="0" cy="0"/>
          </a:xfrm>
          <a:prstGeom prst="rect">
            <a:avLst/>
          </a:prstGeom>
          <a:noFill/>
        </p:spPr>
        <p:txBody>
          <a:bodyPr wrap="none" lIns="0" tIns="0" rIns="0" bIns="0" rtlCol="0">
            <a:noAutofit/>
          </a:bodyPr>
          <a:lstStyle/>
          <a:p>
            <a:pPr algn="l">
              <a:lnSpc>
                <a:spcPct val="102000"/>
              </a:lnSpc>
              <a:spcAft>
                <a:spcPts val="850"/>
              </a:spcAft>
            </a:pPr>
            <a:endParaRPr lang="de-CH" sz="2100" dirty="0">
              <a:latin typeface="Gothic A1" pitchFamily="2" charset="-127"/>
              <a:ea typeface="Gothic A1" pitchFamily="2" charset="-127"/>
              <a:cs typeface="Gothic A1" pitchFamily="2" charset="-127"/>
            </a:endParaRPr>
          </a:p>
        </p:txBody>
      </p:sp>
      <p:sp>
        <p:nvSpPr>
          <p:cNvPr id="9" name="Textplatzhalter 3">
            <a:extLst>
              <a:ext uri="{FF2B5EF4-FFF2-40B4-BE49-F238E27FC236}">
                <a16:creationId xmlns:a16="http://schemas.microsoft.com/office/drawing/2014/main" id="{30A554B0-6594-5A44-9718-36D2D7B797D9}"/>
              </a:ext>
            </a:extLst>
          </p:cNvPr>
          <p:cNvSpPr>
            <a:spLocks noGrp="1"/>
          </p:cNvSpPr>
          <p:nvPr>
            <p:ph type="body" sz="quarter" idx="13"/>
          </p:nvPr>
        </p:nvSpPr>
        <p:spPr>
          <a:xfrm>
            <a:off x="6096000" y="2699183"/>
            <a:ext cx="5285469" cy="3322205"/>
          </a:xfrm>
        </p:spPr>
        <p:txBody>
          <a:bodyPr/>
          <a:lstStyle>
            <a:lvl1pPr marL="180975" indent="-180975">
              <a:spcAft>
                <a:spcPts val="700"/>
              </a:spcAft>
              <a:tabLst/>
              <a:defRPr sz="1600">
                <a:latin typeface="Gothic A1" pitchFamily="2" charset="-127"/>
                <a:ea typeface="Gothic A1" pitchFamily="2" charset="-127"/>
                <a:cs typeface="Gothic A1" pitchFamily="2" charset="-127"/>
              </a:defRPr>
            </a:lvl1pPr>
            <a:lvl2pPr marL="584200" indent="-222250">
              <a:spcAft>
                <a:spcPts val="700"/>
              </a:spcAft>
              <a:tabLst/>
              <a:defRPr sz="1600">
                <a:latin typeface="Gothic A1" pitchFamily="2" charset="-127"/>
                <a:ea typeface="Gothic A1" pitchFamily="2" charset="-127"/>
                <a:cs typeface="Gothic A1" pitchFamily="2" charset="-127"/>
              </a:defRPr>
            </a:lvl2pPr>
            <a:lvl3pPr marL="936625" indent="-222250">
              <a:spcAft>
                <a:spcPts val="700"/>
              </a:spcAft>
              <a:tabLst/>
              <a:defRPr sz="1600">
                <a:latin typeface="Gothic A1" pitchFamily="2" charset="-127"/>
                <a:ea typeface="Gothic A1" pitchFamily="2" charset="-127"/>
                <a:cs typeface="Gothic A1" pitchFamily="2" charset="-127"/>
              </a:defRPr>
            </a:lvl3pPr>
            <a:lvl4pPr marL="1249363" indent="-180975">
              <a:spcAft>
                <a:spcPts val="700"/>
              </a:spcAft>
              <a:tabLst/>
              <a:defRPr sz="1600">
                <a:latin typeface="Gothic A1" pitchFamily="2" charset="-127"/>
                <a:ea typeface="Gothic A1" pitchFamily="2" charset="-127"/>
                <a:cs typeface="Gothic A1" pitchFamily="2" charset="-127"/>
              </a:defRPr>
            </a:lvl4pPr>
            <a:lvl5pPr marL="1652588" indent="-222250">
              <a:spcAft>
                <a:spcPts val="700"/>
              </a:spcAft>
              <a:tabLst/>
              <a:defRPr sz="1600">
                <a:latin typeface="Gothic A1" pitchFamily="2" charset="-127"/>
                <a:ea typeface="Gothic A1" pitchFamily="2" charset="-127"/>
                <a:cs typeface="Gothic A1" pitchFamily="2" charset="-12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10788184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3838">
          <p15:clr>
            <a:srgbClr val="FBAE40"/>
          </p15:clr>
        </p15:guide>
        <p15:guide id="11" pos="322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rtrait/CV_Extended">
    <p:bg>
      <p:bgPr>
        <a:solidFill>
          <a:schemeClr val="bg1"/>
        </a:solid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itel 1">
            <a:extLst>
              <a:ext uri="{FF2B5EF4-FFF2-40B4-BE49-F238E27FC236}">
                <a16:creationId xmlns:a16="http://schemas.microsoft.com/office/drawing/2014/main" id="{BF52648A-ADB5-9E4D-87DB-5AB6B97D0078}"/>
              </a:ext>
            </a:extLst>
          </p:cNvPr>
          <p:cNvSpPr>
            <a:spLocks noGrp="1"/>
          </p:cNvSpPr>
          <p:nvPr>
            <p:ph type="title"/>
          </p:nvPr>
        </p:nvSpPr>
        <p:spPr>
          <a:xfrm>
            <a:off x="809851" y="548142"/>
            <a:ext cx="10578193" cy="576715"/>
          </a:xfrm>
        </p:spPr>
        <p:txBody>
          <a:bodyPr/>
          <a:lstStyle>
            <a:lvl1pPr>
              <a:lnSpc>
                <a:spcPct val="102000"/>
              </a:lnSpc>
              <a:defRPr>
                <a:solidFill>
                  <a:schemeClr val="accent1"/>
                </a:solidFill>
              </a:defRPr>
            </a:lvl1pPr>
          </a:lstStyle>
          <a:p>
            <a:r>
              <a:rPr lang="de-DE"/>
              <a:t>Mastertitelformat bearbeiten</a:t>
            </a:r>
            <a:endParaRPr lang="de-CH" dirty="0"/>
          </a:p>
        </p:txBody>
      </p:sp>
      <p:sp>
        <p:nvSpPr>
          <p:cNvPr id="11" name="Textplatzhalter 10">
            <a:extLst>
              <a:ext uri="{FF2B5EF4-FFF2-40B4-BE49-F238E27FC236}">
                <a16:creationId xmlns:a16="http://schemas.microsoft.com/office/drawing/2014/main" id="{C1850A64-E842-D14A-9BF3-24DE53E27F0B}"/>
              </a:ext>
            </a:extLst>
          </p:cNvPr>
          <p:cNvSpPr>
            <a:spLocks noGrp="1"/>
          </p:cNvSpPr>
          <p:nvPr>
            <p:ph type="body" sz="quarter" idx="14" hasCustomPrompt="1"/>
          </p:nvPr>
        </p:nvSpPr>
        <p:spPr>
          <a:xfrm>
            <a:off x="809625" y="1130301"/>
            <a:ext cx="10579100" cy="529541"/>
          </a:xfrm>
        </p:spPr>
        <p:txBody>
          <a:bodyPr/>
          <a:lstStyle>
            <a:lvl1pPr marL="0" indent="0">
              <a:spcAft>
                <a:spcPts val="0"/>
              </a:spcAft>
              <a:buNone/>
              <a:defRPr>
                <a:solidFill>
                  <a:schemeClr val="accent1"/>
                </a:solidFill>
              </a:defRPr>
            </a:lvl1pPr>
            <a:lvl2pPr marL="457200" indent="0">
              <a:spcAft>
                <a:spcPts val="0"/>
              </a:spcAft>
              <a:buNone/>
              <a:defRPr>
                <a:solidFill>
                  <a:schemeClr val="accent1"/>
                </a:solidFill>
              </a:defRPr>
            </a:lvl2pPr>
            <a:lvl3pPr marL="914400" indent="0">
              <a:spcAft>
                <a:spcPts val="0"/>
              </a:spcAft>
              <a:buNone/>
              <a:defRPr>
                <a:solidFill>
                  <a:schemeClr val="accent1"/>
                </a:solidFill>
              </a:defRPr>
            </a:lvl3pPr>
            <a:lvl4pPr marL="1371600" indent="0">
              <a:spcAft>
                <a:spcPts val="0"/>
              </a:spcAft>
              <a:buNone/>
              <a:defRPr>
                <a:solidFill>
                  <a:schemeClr val="accent1"/>
                </a:solidFill>
              </a:defRPr>
            </a:lvl4pPr>
            <a:lvl5pPr marL="1828800" indent="0">
              <a:spcAft>
                <a:spcPts val="0"/>
              </a:spcAft>
              <a:buNone/>
              <a:defRPr>
                <a:solidFill>
                  <a:schemeClr val="accent1"/>
                </a:solidFill>
              </a:defRPr>
            </a:lvl5pPr>
          </a:lstStyle>
          <a:p>
            <a:pPr lvl="0"/>
            <a:r>
              <a:rPr lang="de-CH" dirty="0"/>
              <a:t>Untertitel hinzufügen</a:t>
            </a:r>
          </a:p>
        </p:txBody>
      </p:sp>
      <p:sp>
        <p:nvSpPr>
          <p:cNvPr id="18" name="Bildplatzhalter 3">
            <a:extLst>
              <a:ext uri="{FF2B5EF4-FFF2-40B4-BE49-F238E27FC236}">
                <a16:creationId xmlns:a16="http://schemas.microsoft.com/office/drawing/2014/main" id="{2F167670-D48E-C543-8ED5-7C8FE14966A8}"/>
              </a:ext>
            </a:extLst>
          </p:cNvPr>
          <p:cNvSpPr>
            <a:spLocks noGrp="1"/>
          </p:cNvSpPr>
          <p:nvPr>
            <p:ph type="pic" sz="quarter" idx="15" hasCustomPrompt="1"/>
          </p:nvPr>
        </p:nvSpPr>
        <p:spPr>
          <a:xfrm>
            <a:off x="6564313" y="1680162"/>
            <a:ext cx="2232407" cy="1901215"/>
          </a:xfrm>
        </p:spPr>
        <p:txBody>
          <a:bodyPr anchor="ctr" anchorCtr="0"/>
          <a:lstStyle>
            <a:lvl1pPr marL="0" indent="0" algn="ctr">
              <a:buNone/>
              <a:defRPr/>
            </a:lvl1pPr>
          </a:lstStyle>
          <a:p>
            <a:r>
              <a:rPr lang="de-CH" dirty="0"/>
              <a:t>Bild hinzufügen</a:t>
            </a:r>
          </a:p>
        </p:txBody>
      </p:sp>
      <p:sp>
        <p:nvSpPr>
          <p:cNvPr id="23" name="Textplatzhalter 22">
            <a:extLst>
              <a:ext uri="{FF2B5EF4-FFF2-40B4-BE49-F238E27FC236}">
                <a16:creationId xmlns:a16="http://schemas.microsoft.com/office/drawing/2014/main" id="{53148D95-8E4D-D74B-BC37-724AEB60F759}"/>
              </a:ext>
            </a:extLst>
          </p:cNvPr>
          <p:cNvSpPr>
            <a:spLocks noGrp="1"/>
          </p:cNvSpPr>
          <p:nvPr>
            <p:ph type="body" sz="quarter" idx="16"/>
          </p:nvPr>
        </p:nvSpPr>
        <p:spPr>
          <a:xfrm>
            <a:off x="812800" y="1680163"/>
            <a:ext cx="5283200" cy="190600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4" name="Textplatzhalter 22">
            <a:extLst>
              <a:ext uri="{FF2B5EF4-FFF2-40B4-BE49-F238E27FC236}">
                <a16:creationId xmlns:a16="http://schemas.microsoft.com/office/drawing/2014/main" id="{375B14F4-E52F-3047-8ED8-922D256BA38C}"/>
              </a:ext>
            </a:extLst>
          </p:cNvPr>
          <p:cNvSpPr>
            <a:spLocks noGrp="1"/>
          </p:cNvSpPr>
          <p:nvPr>
            <p:ph type="body" sz="quarter" idx="17"/>
          </p:nvPr>
        </p:nvSpPr>
        <p:spPr>
          <a:xfrm>
            <a:off x="812801" y="3865198"/>
            <a:ext cx="5283199" cy="215619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5" name="Textplatzhalter 22">
            <a:extLst>
              <a:ext uri="{FF2B5EF4-FFF2-40B4-BE49-F238E27FC236}">
                <a16:creationId xmlns:a16="http://schemas.microsoft.com/office/drawing/2014/main" id="{DB9AFEA1-3DDF-4646-A2F3-C78810031F9D}"/>
              </a:ext>
            </a:extLst>
          </p:cNvPr>
          <p:cNvSpPr>
            <a:spLocks noGrp="1"/>
          </p:cNvSpPr>
          <p:nvPr>
            <p:ph type="body" sz="quarter" idx="18"/>
          </p:nvPr>
        </p:nvSpPr>
        <p:spPr>
          <a:xfrm>
            <a:off x="6553200" y="3865833"/>
            <a:ext cx="4835525" cy="215619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6" name="Textplatzhalter 22">
            <a:extLst>
              <a:ext uri="{FF2B5EF4-FFF2-40B4-BE49-F238E27FC236}">
                <a16:creationId xmlns:a16="http://schemas.microsoft.com/office/drawing/2014/main" id="{5E6D52F0-5825-5C4E-9CC4-2DDE9D35BFA6}"/>
              </a:ext>
            </a:extLst>
          </p:cNvPr>
          <p:cNvSpPr>
            <a:spLocks noGrp="1"/>
          </p:cNvSpPr>
          <p:nvPr>
            <p:ph type="body" sz="quarter" idx="19"/>
          </p:nvPr>
        </p:nvSpPr>
        <p:spPr>
          <a:xfrm>
            <a:off x="8981440" y="1680162"/>
            <a:ext cx="2400936" cy="1906318"/>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4250787740"/>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5651">
          <p15:clr>
            <a:srgbClr val="FBAE40"/>
          </p15:clr>
        </p15:guide>
        <p15:guide id="11" pos="3840">
          <p15:clr>
            <a:srgbClr val="FBAE40"/>
          </p15:clr>
        </p15:guide>
        <p15:guide id="12" orient="horz" pos="2259">
          <p15:clr>
            <a:srgbClr val="FBAE40"/>
          </p15:clr>
        </p15:guide>
        <p15:guide id="13" orient="horz" pos="2426">
          <p15:clr>
            <a:srgbClr val="FBAE40"/>
          </p15:clr>
        </p15:guide>
        <p15:guide id="14" pos="5542">
          <p15:clr>
            <a:srgbClr val="FBAE40"/>
          </p15:clr>
        </p15:guide>
        <p15:guide id="15" pos="412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ontakt">
    <p:bg>
      <p:bgPr>
        <a:blipFill dpi="0" rotWithShape="1">
          <a:blip r:embed="rId2">
            <a:alphaModFix amt="21754"/>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18490E4-E2AA-B74C-8825-9A1933FCE8A2}"/>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2" name="Rechteck 1">
            <a:extLst>
              <a:ext uri="{FF2B5EF4-FFF2-40B4-BE49-F238E27FC236}">
                <a16:creationId xmlns:a16="http://schemas.microsoft.com/office/drawing/2014/main" id="{500A8C04-392F-324E-BB9C-BB49A213C195}"/>
              </a:ext>
            </a:extLst>
          </p:cNvPr>
          <p:cNvSpPr/>
          <p:nvPr userDrawn="1"/>
        </p:nvSpPr>
        <p:spPr>
          <a:xfrm>
            <a:off x="803275" y="4874400"/>
            <a:ext cx="11388725"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Gothic A1" pitchFamily="2" charset="-127"/>
              <a:ea typeface="Gothic A1" pitchFamily="2" charset="-127"/>
              <a:cs typeface="Gothic A1" pitchFamily="2" charset="-127"/>
            </a:endParaRPr>
          </a:p>
        </p:txBody>
      </p:sp>
      <p:grpSp>
        <p:nvGrpSpPr>
          <p:cNvPr id="3" name="Gruppieren 2">
            <a:extLst>
              <a:ext uri="{FF2B5EF4-FFF2-40B4-BE49-F238E27FC236}">
                <a16:creationId xmlns:a16="http://schemas.microsoft.com/office/drawing/2014/main" id="{B943B203-95E2-B742-98F7-6199EFE93D1E}"/>
              </a:ext>
            </a:extLst>
          </p:cNvPr>
          <p:cNvGrpSpPr/>
          <p:nvPr userDrawn="1"/>
        </p:nvGrpSpPr>
        <p:grpSpPr>
          <a:xfrm>
            <a:off x="1285923" y="5407403"/>
            <a:ext cx="7185726" cy="778418"/>
            <a:chOff x="1285923" y="5285003"/>
            <a:chExt cx="7185726" cy="778418"/>
          </a:xfrm>
        </p:grpSpPr>
        <p:sp>
          <p:nvSpPr>
            <p:cNvPr id="4" name="Textfeld 3">
              <a:extLst>
                <a:ext uri="{FF2B5EF4-FFF2-40B4-BE49-F238E27FC236}">
                  <a16:creationId xmlns:a16="http://schemas.microsoft.com/office/drawing/2014/main" id="{7055C049-3096-C547-8AC2-A866FEA0E797}"/>
                </a:ext>
              </a:extLst>
            </p:cNvPr>
            <p:cNvSpPr txBox="1"/>
            <p:nvPr userDrawn="1"/>
          </p:nvSpPr>
          <p:spPr>
            <a:xfrm>
              <a:off x="1285923" y="5285003"/>
              <a:ext cx="1632090" cy="778418"/>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Zürich</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gbf</a:t>
              </a:r>
              <a:r>
                <a:rPr lang="de-CH" sz="1000" b="0" i="0" kern="1200" dirty="0">
                  <a:solidFill>
                    <a:schemeClr val="accent2"/>
                  </a:solidFill>
                  <a:effectLst/>
                  <a:latin typeface="Gothic A1" pitchFamily="2" charset="-127"/>
                  <a:ea typeface="Gothic A1" pitchFamily="2" charset="-127"/>
                  <a:cs typeface="Gothic A1" pitchFamily="2" charset="-127"/>
                </a:rPr>
                <a:t> Rechtsanwälte AG</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Hegibachstrasse</a:t>
              </a:r>
              <a:r>
                <a:rPr lang="de-CH" sz="1000" b="0" i="0" kern="1200" dirty="0">
                  <a:solidFill>
                    <a:schemeClr val="accent2"/>
                  </a:solidFill>
                  <a:effectLst/>
                  <a:latin typeface="Gothic A1" pitchFamily="2" charset="-127"/>
                  <a:ea typeface="Gothic A1" pitchFamily="2" charset="-127"/>
                  <a:cs typeface="Gothic A1" pitchFamily="2" charset="-127"/>
                </a:rPr>
                <a:t> 47</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8032 Zürich</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sp>
          <p:nvSpPr>
            <p:cNvPr id="16" name="Textfeld 15">
              <a:extLst>
                <a:ext uri="{FF2B5EF4-FFF2-40B4-BE49-F238E27FC236}">
                  <a16:creationId xmlns:a16="http://schemas.microsoft.com/office/drawing/2014/main" id="{6B3E7ED5-C60A-4343-9A83-248C8A304AB5}"/>
                </a:ext>
              </a:extLst>
            </p:cNvPr>
            <p:cNvSpPr txBox="1"/>
            <p:nvPr userDrawn="1"/>
          </p:nvSpPr>
          <p:spPr>
            <a:xfrm>
              <a:off x="3137135"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Genf</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gbf</a:t>
              </a:r>
              <a:r>
                <a:rPr lang="de-CH" sz="1000" b="0" i="0" kern="1200" dirty="0">
                  <a:solidFill>
                    <a:schemeClr val="accent2"/>
                  </a:solidFill>
                  <a:effectLst/>
                  <a:latin typeface="Gothic A1" pitchFamily="2" charset="-127"/>
                  <a:ea typeface="Gothic A1" pitchFamily="2" charset="-127"/>
                  <a:cs typeface="Gothic A1" pitchFamily="2" charset="-127"/>
                </a:rPr>
                <a:t> </a:t>
              </a:r>
              <a:r>
                <a:rPr lang="de-CH" sz="1000" b="0" i="0" kern="1200" dirty="0" err="1">
                  <a:solidFill>
                    <a:schemeClr val="accent2"/>
                  </a:solidFill>
                  <a:effectLst/>
                  <a:latin typeface="Gothic A1" pitchFamily="2" charset="-127"/>
                  <a:ea typeface="Gothic A1" pitchFamily="2" charset="-127"/>
                  <a:cs typeface="Gothic A1" pitchFamily="2" charset="-127"/>
                </a:rPr>
                <a:t>Avocats</a:t>
              </a:r>
              <a:r>
                <a:rPr lang="de-CH" sz="1000" b="0" i="0" kern="1200" dirty="0">
                  <a:solidFill>
                    <a:schemeClr val="accent2"/>
                  </a:solidFill>
                  <a:effectLst/>
                  <a:latin typeface="Gothic A1" pitchFamily="2" charset="-127"/>
                  <a:ea typeface="Gothic A1" pitchFamily="2" charset="-127"/>
                  <a:cs typeface="Gothic A1" pitchFamily="2" charset="-127"/>
                </a:rPr>
                <a:t> SA</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Route de </a:t>
              </a:r>
              <a:r>
                <a:rPr lang="de-CH" sz="1000" b="0" i="0" kern="1200" dirty="0" err="1">
                  <a:solidFill>
                    <a:schemeClr val="accent2"/>
                  </a:solidFill>
                  <a:effectLst/>
                  <a:latin typeface="Gothic A1" pitchFamily="2" charset="-127"/>
                  <a:ea typeface="Gothic A1" pitchFamily="2" charset="-127"/>
                  <a:cs typeface="Gothic A1" pitchFamily="2" charset="-127"/>
                </a:rPr>
                <a:t>Pré</a:t>
              </a:r>
              <a:r>
                <a:rPr lang="de-CH" sz="1000" b="0" i="0" kern="1200" dirty="0">
                  <a:solidFill>
                    <a:schemeClr val="accent2"/>
                  </a:solidFill>
                  <a:effectLst/>
                  <a:latin typeface="Gothic A1" pitchFamily="2" charset="-127"/>
                  <a:ea typeface="Gothic A1" pitchFamily="2" charset="-127"/>
                  <a:cs typeface="Gothic A1" pitchFamily="2" charset="-127"/>
                </a:rPr>
                <a:t>-Bois 20</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1215 </a:t>
              </a:r>
              <a:r>
                <a:rPr lang="de-CH" sz="1000" b="0" i="0" kern="1200" dirty="0" err="1">
                  <a:solidFill>
                    <a:schemeClr val="accent2"/>
                  </a:solidFill>
                  <a:effectLst/>
                  <a:latin typeface="Gothic A1" pitchFamily="2" charset="-127"/>
                  <a:ea typeface="Gothic A1" pitchFamily="2" charset="-127"/>
                  <a:cs typeface="Gothic A1" pitchFamily="2" charset="-127"/>
                </a:rPr>
                <a:t>Genève</a:t>
              </a:r>
              <a:r>
                <a:rPr lang="de-CH" sz="1000" b="0" i="0" kern="1200" dirty="0">
                  <a:solidFill>
                    <a:schemeClr val="accent2"/>
                  </a:solidFill>
                  <a:effectLst/>
                  <a:latin typeface="Gothic A1" pitchFamily="2" charset="-127"/>
                  <a:ea typeface="Gothic A1" pitchFamily="2" charset="-127"/>
                  <a:cs typeface="Gothic A1" pitchFamily="2" charset="-127"/>
                </a:rPr>
                <a:t> </a:t>
              </a:r>
              <a:r>
                <a:rPr lang="de-CH" sz="1000" b="0" i="0" kern="1200" dirty="0" err="1">
                  <a:solidFill>
                    <a:schemeClr val="accent2"/>
                  </a:solidFill>
                  <a:effectLst/>
                  <a:latin typeface="Gothic A1" pitchFamily="2" charset="-127"/>
                  <a:ea typeface="Gothic A1" pitchFamily="2" charset="-127"/>
                  <a:cs typeface="Gothic A1" pitchFamily="2" charset="-127"/>
                </a:rPr>
                <a:t>Aéroport</a:t>
              </a:r>
              <a:endParaRPr lang="de-CH" sz="1000" b="0" i="0" kern="1200" dirty="0">
                <a:solidFill>
                  <a:schemeClr val="accent2"/>
                </a:solidFill>
                <a:effectLst/>
                <a:latin typeface="Gothic A1" pitchFamily="2" charset="-127"/>
                <a:ea typeface="Gothic A1" pitchFamily="2" charset="-127"/>
                <a:cs typeface="Gothic A1" pitchFamily="2" charset="-127"/>
              </a:endParaRP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22 533 48 50</a:t>
              </a:r>
            </a:p>
          </p:txBody>
        </p:sp>
        <p:sp>
          <p:nvSpPr>
            <p:cNvPr id="17" name="Textfeld 16">
              <a:extLst>
                <a:ext uri="{FF2B5EF4-FFF2-40B4-BE49-F238E27FC236}">
                  <a16:creationId xmlns:a16="http://schemas.microsoft.com/office/drawing/2014/main" id="{33D38FA8-11F4-A744-8806-053F811651B6}"/>
                </a:ext>
              </a:extLst>
            </p:cNvPr>
            <p:cNvSpPr txBox="1"/>
            <p:nvPr userDrawn="1"/>
          </p:nvSpPr>
          <p:spPr>
            <a:xfrm>
              <a:off x="4988347"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Notariat Bern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Notar Stauffer von May</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Von-</a:t>
              </a:r>
              <a:r>
                <a:rPr lang="de-CH" sz="1000" b="0" i="0" kern="1200" dirty="0" err="1">
                  <a:solidFill>
                    <a:schemeClr val="accent2"/>
                  </a:solidFill>
                  <a:effectLst/>
                  <a:latin typeface="Gothic A1" pitchFamily="2" charset="-127"/>
                  <a:ea typeface="Gothic A1" pitchFamily="2" charset="-127"/>
                  <a:cs typeface="Gothic A1" pitchFamily="2" charset="-127"/>
                </a:rPr>
                <a:t>Werdt</a:t>
              </a:r>
              <a:r>
                <a:rPr lang="de-CH" sz="1000" b="0" i="0" kern="1200" dirty="0">
                  <a:solidFill>
                    <a:schemeClr val="accent2"/>
                  </a:solidFill>
                  <a:effectLst/>
                  <a:latin typeface="Gothic A1" pitchFamily="2" charset="-127"/>
                  <a:ea typeface="Gothic A1" pitchFamily="2" charset="-127"/>
                  <a:cs typeface="Gothic A1" pitchFamily="2" charset="-127"/>
                </a:rPr>
                <a:t>-Passage 3</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3011 Bern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sp>
          <p:nvSpPr>
            <p:cNvPr id="18" name="Textfeld 17">
              <a:extLst>
                <a:ext uri="{FF2B5EF4-FFF2-40B4-BE49-F238E27FC236}">
                  <a16:creationId xmlns:a16="http://schemas.microsoft.com/office/drawing/2014/main" id="{D6113292-F561-2049-B2BA-B2EE3311361F}"/>
                </a:ext>
              </a:extLst>
            </p:cNvPr>
            <p:cNvSpPr txBox="1"/>
            <p:nvPr userDrawn="1"/>
          </p:nvSpPr>
          <p:spPr>
            <a:xfrm>
              <a:off x="6839559"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Notariat Olten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Notar </a:t>
              </a:r>
              <a:r>
                <a:rPr lang="de-CH" sz="1000" b="0" i="0" kern="1200" dirty="0" err="1">
                  <a:solidFill>
                    <a:schemeClr val="accent2"/>
                  </a:solidFill>
                  <a:effectLst/>
                  <a:latin typeface="Gothic A1" pitchFamily="2" charset="-127"/>
                  <a:ea typeface="Gothic A1" pitchFamily="2" charset="-127"/>
                  <a:cs typeface="Gothic A1" pitchFamily="2" charset="-127"/>
                </a:rPr>
                <a:t>Novoselac</a:t>
              </a:r>
              <a:endParaRPr lang="de-CH" sz="1000" b="0" i="0" kern="1200" dirty="0">
                <a:solidFill>
                  <a:schemeClr val="accent2"/>
                </a:solidFill>
                <a:effectLst/>
                <a:latin typeface="Gothic A1" pitchFamily="2" charset="-127"/>
                <a:ea typeface="Gothic A1" pitchFamily="2" charset="-127"/>
                <a:cs typeface="Gothic A1" pitchFamily="2" charset="-127"/>
              </a:endParaRP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Solothurnerstrasse</a:t>
              </a:r>
              <a:r>
                <a:rPr lang="de-CH" sz="1000" b="0" i="0" kern="1200" dirty="0">
                  <a:solidFill>
                    <a:schemeClr val="accent2"/>
                  </a:solidFill>
                  <a:effectLst/>
                  <a:latin typeface="Gothic A1" pitchFamily="2" charset="-127"/>
                  <a:ea typeface="Gothic A1" pitchFamily="2" charset="-127"/>
                  <a:cs typeface="Gothic A1" pitchFamily="2" charset="-127"/>
                </a:rPr>
                <a:t> 235</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4600 Olten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grpSp>
      <p:sp>
        <p:nvSpPr>
          <p:cNvPr id="19" name="Textfeld 18">
            <a:extLst>
              <a:ext uri="{FF2B5EF4-FFF2-40B4-BE49-F238E27FC236}">
                <a16:creationId xmlns:a16="http://schemas.microsoft.com/office/drawing/2014/main" id="{4FB877FC-648C-614F-80D5-F97B3A31EB23}"/>
              </a:ext>
            </a:extLst>
          </p:cNvPr>
          <p:cNvSpPr txBox="1"/>
          <p:nvPr userDrawn="1"/>
        </p:nvSpPr>
        <p:spPr>
          <a:xfrm>
            <a:off x="1285923" y="558362"/>
            <a:ext cx="4382012" cy="632353"/>
          </a:xfrm>
          <a:prstGeom prst="rect">
            <a:avLst/>
          </a:prstGeom>
          <a:noFill/>
        </p:spPr>
        <p:txBody>
          <a:bodyPr wrap="square" lIns="0" tIns="0" rIns="0" bIns="0" rtlCol="0">
            <a:spAutoFit/>
          </a:bodyPr>
          <a:lstStyle/>
          <a:p>
            <a:pPr>
              <a:lnSpc>
                <a:spcPct val="102000"/>
              </a:lnSpc>
            </a:pPr>
            <a:r>
              <a:rPr lang="de-CH" sz="4200" b="0" i="0" kern="1200" dirty="0">
                <a:solidFill>
                  <a:schemeClr val="bg1"/>
                </a:solidFill>
                <a:effectLst/>
                <a:latin typeface="Gothic A1" pitchFamily="2" charset="-127"/>
                <a:ea typeface="Gothic A1" pitchFamily="2" charset="-127"/>
                <a:cs typeface="Gothic A1" pitchFamily="2" charset="-127"/>
              </a:rPr>
              <a:t>Vielen Dank.</a:t>
            </a:r>
            <a:endParaRPr lang="de-CH" sz="4200" b="0" i="0" dirty="0">
              <a:solidFill>
                <a:schemeClr val="bg1"/>
              </a:solidFill>
              <a:latin typeface="Gothic A1" pitchFamily="2" charset="-127"/>
              <a:ea typeface="Gothic A1" pitchFamily="2" charset="-127"/>
              <a:cs typeface="Gothic A1" pitchFamily="2" charset="-127"/>
            </a:endParaRPr>
          </a:p>
        </p:txBody>
      </p:sp>
      <p:sp>
        <p:nvSpPr>
          <p:cNvPr id="20" name="Textplatzhalter 8">
            <a:extLst>
              <a:ext uri="{FF2B5EF4-FFF2-40B4-BE49-F238E27FC236}">
                <a16:creationId xmlns:a16="http://schemas.microsoft.com/office/drawing/2014/main" id="{62C144D0-4019-1B41-B9A4-A87A2317E9B9}"/>
              </a:ext>
            </a:extLst>
          </p:cNvPr>
          <p:cNvSpPr>
            <a:spLocks noGrp="1"/>
          </p:cNvSpPr>
          <p:nvPr>
            <p:ph type="body" sz="quarter" idx="16" hasCustomPrompt="1"/>
          </p:nvPr>
        </p:nvSpPr>
        <p:spPr>
          <a:xfrm>
            <a:off x="1285922" y="3568247"/>
            <a:ext cx="3060000" cy="1007999"/>
          </a:xfrm>
        </p:spPr>
        <p:txBody>
          <a:bodyPr/>
          <a:lstStyle>
            <a:lvl1pPr marL="0" indent="0">
              <a:spcAft>
                <a:spcPts val="0"/>
              </a:spcAft>
              <a:buNone/>
              <a:defRPr lang="de-CH" sz="1600" b="0" i="0" smtClean="0">
                <a:solidFill>
                  <a:schemeClr val="bg1"/>
                </a:solidFill>
                <a:effectLst/>
                <a:latin typeface="Gothic A1" pitchFamily="2" charset="-127"/>
                <a:ea typeface="Gothic A1" pitchFamily="2" charset="-127"/>
                <a:cs typeface="Gothic A1" pitchFamily="2" charset="-127"/>
              </a:defRPr>
            </a:lvl1pPr>
          </a:lstStyle>
          <a:p>
            <a:pPr lvl="0"/>
            <a:r>
              <a:rPr lang="de-CH" dirty="0"/>
              <a:t>Position hinzufügen</a:t>
            </a:r>
          </a:p>
        </p:txBody>
      </p:sp>
      <p:sp>
        <p:nvSpPr>
          <p:cNvPr id="21" name="Textplatzhalter 8">
            <a:extLst>
              <a:ext uri="{FF2B5EF4-FFF2-40B4-BE49-F238E27FC236}">
                <a16:creationId xmlns:a16="http://schemas.microsoft.com/office/drawing/2014/main" id="{FA79A14A-FFD3-1C47-877F-43C4F807191C}"/>
              </a:ext>
            </a:extLst>
          </p:cNvPr>
          <p:cNvSpPr>
            <a:spLocks noGrp="1"/>
          </p:cNvSpPr>
          <p:nvPr>
            <p:ph type="body" sz="quarter" idx="17" hasCustomPrompt="1"/>
          </p:nvPr>
        </p:nvSpPr>
        <p:spPr>
          <a:xfrm>
            <a:off x="4630392" y="3565189"/>
            <a:ext cx="3060000" cy="1007999"/>
          </a:xfrm>
        </p:spPr>
        <p:txBody>
          <a:bodyPr/>
          <a:lstStyle>
            <a:lvl1pPr marL="0" indent="0">
              <a:spcAft>
                <a:spcPts val="0"/>
              </a:spcAft>
              <a:buNone/>
              <a:defRPr lang="de-CH" sz="1600" b="0" i="0" smtClean="0">
                <a:solidFill>
                  <a:schemeClr val="bg1"/>
                </a:solidFill>
                <a:effectLst/>
                <a:latin typeface="Gothic A1" pitchFamily="2" charset="-127"/>
                <a:ea typeface="Gothic A1" pitchFamily="2" charset="-127"/>
                <a:cs typeface="Gothic A1" pitchFamily="2" charset="-127"/>
              </a:defRPr>
            </a:lvl1pPr>
          </a:lstStyle>
          <a:p>
            <a:r>
              <a:rPr lang="de-CH" dirty="0">
                <a:effectLst/>
                <a:latin typeface="BentonSans Regular" panose="02000503000000020004" pitchFamily="2" charset="77"/>
              </a:rPr>
              <a:t>Kontakt </a:t>
            </a:r>
            <a:r>
              <a:rPr lang="de-CH" dirty="0"/>
              <a:t>hinzufügen</a:t>
            </a:r>
            <a:endParaRPr lang="de-CH" dirty="0">
              <a:effectLst/>
              <a:latin typeface="BentonSans Regular" panose="02000503000000020004" pitchFamily="2" charset="77"/>
            </a:endParaRPr>
          </a:p>
        </p:txBody>
      </p:sp>
      <p:sp>
        <p:nvSpPr>
          <p:cNvPr id="22" name="Textplatzhalter 8">
            <a:extLst>
              <a:ext uri="{FF2B5EF4-FFF2-40B4-BE49-F238E27FC236}">
                <a16:creationId xmlns:a16="http://schemas.microsoft.com/office/drawing/2014/main" id="{B39F6104-D848-D64E-AB2A-F4F62B731BB3}"/>
              </a:ext>
            </a:extLst>
          </p:cNvPr>
          <p:cNvSpPr>
            <a:spLocks noGrp="1"/>
          </p:cNvSpPr>
          <p:nvPr>
            <p:ph type="body" sz="quarter" idx="18" hasCustomPrompt="1"/>
          </p:nvPr>
        </p:nvSpPr>
        <p:spPr>
          <a:xfrm>
            <a:off x="1285923" y="2911134"/>
            <a:ext cx="6404470" cy="416859"/>
          </a:xfrm>
        </p:spPr>
        <p:txBody>
          <a:bodyPr/>
          <a:lstStyle>
            <a:lvl1pPr marL="0" indent="0">
              <a:spcAft>
                <a:spcPts val="700"/>
              </a:spcAft>
              <a:buNone/>
              <a:defRPr lang="de-CH" b="1" i="0" smtClean="0">
                <a:solidFill>
                  <a:schemeClr val="bg1"/>
                </a:solidFill>
                <a:effectLst/>
                <a:latin typeface="Gothic A1" pitchFamily="2" charset="-127"/>
                <a:ea typeface="Gothic A1" pitchFamily="2" charset="-127"/>
                <a:cs typeface="Gothic A1" pitchFamily="2" charset="-127"/>
              </a:defRPr>
            </a:lvl1pPr>
          </a:lstStyle>
          <a:p>
            <a:pPr lvl="0"/>
            <a:r>
              <a:rPr lang="de-CH" dirty="0"/>
              <a:t>Name hinzufügen</a:t>
            </a:r>
          </a:p>
        </p:txBody>
      </p:sp>
      <p:pic>
        <p:nvPicPr>
          <p:cNvPr id="14" name="Grafik 13">
            <a:extLst>
              <a:ext uri="{FF2B5EF4-FFF2-40B4-BE49-F238E27FC236}">
                <a16:creationId xmlns:a16="http://schemas.microsoft.com/office/drawing/2014/main" id="{BABF555E-2843-B049-830E-D77B8F0F5968}"/>
              </a:ext>
            </a:extLst>
          </p:cNvPr>
          <p:cNvPicPr>
            <a:picLocks noChangeAspect="1"/>
          </p:cNvPicPr>
          <p:nvPr userDrawn="1"/>
        </p:nvPicPr>
        <p:blipFill>
          <a:blip r:embed="rId3"/>
          <a:stretch>
            <a:fillRect/>
          </a:stretch>
        </p:blipFill>
        <p:spPr>
          <a:xfrm>
            <a:off x="9173482" y="5554538"/>
            <a:ext cx="2215243" cy="819640"/>
          </a:xfrm>
          <a:prstGeom prst="rect">
            <a:avLst/>
          </a:prstGeom>
        </p:spPr>
      </p:pic>
    </p:spTree>
    <p:extLst>
      <p:ext uri="{BB962C8B-B14F-4D97-AF65-F5344CB8AC3E}">
        <p14:creationId xmlns:p14="http://schemas.microsoft.com/office/powerpoint/2010/main" val="2513238481"/>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873">
          <p15:clr>
            <a:srgbClr val="FBAE40"/>
          </p15:clr>
        </p15:guide>
        <p15:guide id="8" pos="7174">
          <p15:clr>
            <a:srgbClr val="FBAE40"/>
          </p15:clr>
        </p15:guide>
        <p15:guide id="9" pos="7408">
          <p15:clr>
            <a:srgbClr val="FBAE40"/>
          </p15:clr>
        </p15:guide>
        <p15:guide id="10" pos="805">
          <p15:clr>
            <a:srgbClr val="FBAE40"/>
          </p15:clr>
        </p15:guide>
        <p15:guide id="11" orient="horz" pos="3411">
          <p15:clr>
            <a:srgbClr val="FBAE40"/>
          </p15:clr>
        </p15:guide>
        <p15:guide id="12" orient="horz" pos="182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D71BF9C-E62C-074E-8BE2-ED784F0E6BC3}"/>
              </a:ext>
            </a:extLst>
          </p:cNvPr>
          <p:cNvSpPr/>
          <p:nvPr userDrawn="1"/>
        </p:nvSpPr>
        <p:spPr>
          <a:xfrm>
            <a:off x="3071812" y="1"/>
            <a:ext cx="9120187" cy="4675601"/>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2" name="Titel 1">
            <a:extLst>
              <a:ext uri="{FF2B5EF4-FFF2-40B4-BE49-F238E27FC236}">
                <a16:creationId xmlns:a16="http://schemas.microsoft.com/office/drawing/2014/main" id="{0F9E444B-6A93-6E4E-A218-520E5BCB8A44}"/>
              </a:ext>
            </a:extLst>
          </p:cNvPr>
          <p:cNvSpPr>
            <a:spLocks noGrp="1"/>
          </p:cNvSpPr>
          <p:nvPr>
            <p:ph type="ctrTitle" hasCustomPrompt="1"/>
          </p:nvPr>
        </p:nvSpPr>
        <p:spPr>
          <a:xfrm>
            <a:off x="1182887" y="2345266"/>
            <a:ext cx="6660000" cy="3014087"/>
          </a:xfrm>
          <a:solidFill>
            <a:schemeClr val="bg1"/>
          </a:solidFill>
        </p:spPr>
        <p:txBody>
          <a:bodyPr tIns="540000" anchor="t" anchorCtr="0"/>
          <a:lstStyle>
            <a:lvl1pPr algn="l">
              <a:defRPr sz="4200">
                <a:solidFill>
                  <a:schemeClr val="accent1"/>
                </a:solidFill>
                <a:latin typeface="Gothic A1" pitchFamily="2" charset="-127"/>
                <a:ea typeface="Gothic A1" pitchFamily="2" charset="-127"/>
                <a:cs typeface="Gothic A1" pitchFamily="2" charset="-127"/>
              </a:defRPr>
            </a:lvl1pPr>
          </a:lstStyle>
          <a:p>
            <a:r>
              <a:rPr lang="de-CH" dirty="0"/>
              <a:t>Titel der Präsentation hinzufügen</a:t>
            </a:r>
          </a:p>
        </p:txBody>
      </p:sp>
      <p:pic>
        <p:nvPicPr>
          <p:cNvPr id="9" name="Grafik 8">
            <a:extLst>
              <a:ext uri="{FF2B5EF4-FFF2-40B4-BE49-F238E27FC236}">
                <a16:creationId xmlns:a16="http://schemas.microsoft.com/office/drawing/2014/main" id="{A3A3A722-56C7-454A-A3AC-8F8F9657889A}"/>
              </a:ext>
            </a:extLst>
          </p:cNvPr>
          <p:cNvPicPr>
            <a:picLocks noChangeAspect="1"/>
          </p:cNvPicPr>
          <p:nvPr userDrawn="1"/>
        </p:nvPicPr>
        <p:blipFill>
          <a:blip r:embed="rId2"/>
          <a:stretch>
            <a:fillRect/>
          </a:stretch>
        </p:blipFill>
        <p:spPr>
          <a:xfrm>
            <a:off x="9333296" y="5554538"/>
            <a:ext cx="2215243" cy="819640"/>
          </a:xfrm>
          <a:prstGeom prst="rect">
            <a:avLst/>
          </a:prstGeom>
        </p:spPr>
      </p:pic>
      <p:sp>
        <p:nvSpPr>
          <p:cNvPr id="14" name="Textplatzhalter 13">
            <a:extLst>
              <a:ext uri="{FF2B5EF4-FFF2-40B4-BE49-F238E27FC236}">
                <a16:creationId xmlns:a16="http://schemas.microsoft.com/office/drawing/2014/main" id="{4DF1E357-69FB-6642-9594-DA3976CD7014}"/>
              </a:ext>
            </a:extLst>
          </p:cNvPr>
          <p:cNvSpPr>
            <a:spLocks noGrp="1"/>
          </p:cNvSpPr>
          <p:nvPr>
            <p:ph type="body" sz="quarter" idx="10" hasCustomPrompt="1"/>
          </p:nvPr>
        </p:nvSpPr>
        <p:spPr>
          <a:xfrm>
            <a:off x="1181147" y="5552009"/>
            <a:ext cx="6660000" cy="648000"/>
          </a:xfrm>
        </p:spPr>
        <p:txBody>
          <a:bodyPr anchor="b" anchorCtr="0"/>
          <a:lstStyle>
            <a:lvl1pPr marL="0" indent="0">
              <a:spcAft>
                <a:spcPts val="0"/>
              </a:spcAft>
              <a:buNone/>
              <a:defRPr sz="16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1600"/>
            </a:lvl2pPr>
            <a:lvl3pPr marL="914400" indent="0">
              <a:spcAft>
                <a:spcPts val="0"/>
              </a:spcAft>
              <a:buNone/>
              <a:defRPr sz="1600"/>
            </a:lvl3pPr>
            <a:lvl4pPr marL="1371600" indent="0">
              <a:spcAft>
                <a:spcPts val="0"/>
              </a:spcAft>
              <a:buNone/>
              <a:defRPr sz="1600"/>
            </a:lvl4pPr>
            <a:lvl5pPr marL="1828800" indent="0">
              <a:spcAft>
                <a:spcPts val="0"/>
              </a:spcAft>
              <a:buNone/>
              <a:defRPr sz="1600"/>
            </a:lvl5pPr>
          </a:lstStyle>
          <a:p>
            <a:pPr>
              <a:spcAft>
                <a:spcPts val="0"/>
              </a:spcAft>
            </a:pPr>
            <a:r>
              <a:rPr lang="de-DE" sz="1600" dirty="0"/>
              <a:t>Vorname Nachname</a:t>
            </a:r>
            <a:br>
              <a:rPr lang="de-DE" sz="1600" dirty="0"/>
            </a:br>
            <a:r>
              <a:rPr lang="de-DE" sz="1600" dirty="0"/>
              <a:t>00. Monat 2021</a:t>
            </a:r>
          </a:p>
        </p:txBody>
      </p:sp>
      <p:sp>
        <p:nvSpPr>
          <p:cNvPr id="3" name="Untertitel 2">
            <a:extLst>
              <a:ext uri="{FF2B5EF4-FFF2-40B4-BE49-F238E27FC236}">
                <a16:creationId xmlns:a16="http://schemas.microsoft.com/office/drawing/2014/main" id="{1A9053B7-4B5B-604C-8FF6-9105AFB34424}"/>
              </a:ext>
            </a:extLst>
          </p:cNvPr>
          <p:cNvSpPr>
            <a:spLocks noGrp="1"/>
          </p:cNvSpPr>
          <p:nvPr>
            <p:ph type="subTitle" idx="1" hasCustomPrompt="1"/>
          </p:nvPr>
        </p:nvSpPr>
        <p:spPr>
          <a:xfrm>
            <a:off x="1183114" y="4423354"/>
            <a:ext cx="6660000" cy="936000"/>
          </a:xfrm>
          <a:solidFill>
            <a:schemeClr val="bg1"/>
          </a:solidFill>
        </p:spPr>
        <p:txBody>
          <a:bodyPr anchor="t" anchorCtr="0"/>
          <a:lstStyle>
            <a:lvl1pPr marL="0" indent="0" algn="l">
              <a:buNone/>
              <a:defRPr sz="2100">
                <a:solidFill>
                  <a:schemeClr val="accent1"/>
                </a:solidFill>
                <a:latin typeface="Gothic A1" pitchFamily="2" charset="-127"/>
                <a:ea typeface="Gothic A1" pitchFamily="2" charset="-127"/>
                <a:cs typeface="Gothic A1" pitchFamily="2" charset="-12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Tree>
    <p:extLst>
      <p:ext uri="{BB962C8B-B14F-4D97-AF65-F5344CB8AC3E}">
        <p14:creationId xmlns:p14="http://schemas.microsoft.com/office/powerpoint/2010/main" val="834357490"/>
      </p:ext>
    </p:extLst>
  </p:cSld>
  <p:clrMapOvr>
    <a:masterClrMapping/>
  </p:clrMapOvr>
  <p:extLst>
    <p:ext uri="{DCECCB84-F9BA-43D5-87BE-67443E8EF086}">
      <p15:sldGuideLst xmlns:p15="http://schemas.microsoft.com/office/powerpoint/2012/main">
        <p15:guide id="1" pos="7269">
          <p15:clr>
            <a:srgbClr val="FBAE40"/>
          </p15:clr>
        </p15:guide>
        <p15:guide id="3" orient="horz" pos="3872">
          <p15:clr>
            <a:srgbClr val="FBAE40"/>
          </p15:clr>
        </p15:guide>
        <p15:guide id="4" pos="741">
          <p15:clr>
            <a:srgbClr val="FBAE40"/>
          </p15:clr>
        </p15:guide>
        <p15:guide id="6" orient="horz" pos="294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4B911F2-3604-084F-86C6-9B264EA3F5A0}"/>
              </a:ext>
            </a:extLst>
          </p:cNvPr>
          <p:cNvSpPr>
            <a:spLocks noGrp="1"/>
          </p:cNvSpPr>
          <p:nvPr>
            <p:ph type="pic" sz="quarter" idx="11" hasCustomPrompt="1"/>
          </p:nvPr>
        </p:nvSpPr>
        <p:spPr>
          <a:xfrm>
            <a:off x="3071813" y="0"/>
            <a:ext cx="9120187" cy="4670425"/>
          </a:xfrm>
        </p:spPr>
        <p:txBody>
          <a:bodyPr tIns="1080000" anchor="t" anchorCtr="1"/>
          <a:lstStyle>
            <a:lvl1pPr marL="0" indent="0">
              <a:buNone/>
              <a:defRPr/>
            </a:lvl1pPr>
          </a:lstStyle>
          <a:p>
            <a:r>
              <a:rPr lang="de-CH" dirty="0"/>
              <a:t>Titelbild hinzufügen</a:t>
            </a:r>
          </a:p>
        </p:txBody>
      </p:sp>
      <p:sp>
        <p:nvSpPr>
          <p:cNvPr id="2" name="Titel 1">
            <a:extLst>
              <a:ext uri="{FF2B5EF4-FFF2-40B4-BE49-F238E27FC236}">
                <a16:creationId xmlns:a16="http://schemas.microsoft.com/office/drawing/2014/main" id="{0F9E444B-6A93-6E4E-A218-520E5BCB8A44}"/>
              </a:ext>
            </a:extLst>
          </p:cNvPr>
          <p:cNvSpPr>
            <a:spLocks noGrp="1"/>
          </p:cNvSpPr>
          <p:nvPr>
            <p:ph type="ctrTitle" hasCustomPrompt="1"/>
          </p:nvPr>
        </p:nvSpPr>
        <p:spPr>
          <a:xfrm>
            <a:off x="1182887" y="2345266"/>
            <a:ext cx="6660000" cy="3014087"/>
          </a:xfrm>
          <a:solidFill>
            <a:schemeClr val="bg1"/>
          </a:solidFill>
        </p:spPr>
        <p:txBody>
          <a:bodyPr tIns="540000" anchor="t" anchorCtr="0"/>
          <a:lstStyle>
            <a:lvl1pPr algn="l">
              <a:defRPr sz="4200">
                <a:solidFill>
                  <a:schemeClr val="accent1"/>
                </a:solidFill>
              </a:defRPr>
            </a:lvl1pPr>
          </a:lstStyle>
          <a:p>
            <a:r>
              <a:rPr lang="de-CH" dirty="0"/>
              <a:t>Titel der Präsentation hinzufügen</a:t>
            </a:r>
          </a:p>
        </p:txBody>
      </p:sp>
      <p:pic>
        <p:nvPicPr>
          <p:cNvPr id="9" name="Grafik 8">
            <a:extLst>
              <a:ext uri="{FF2B5EF4-FFF2-40B4-BE49-F238E27FC236}">
                <a16:creationId xmlns:a16="http://schemas.microsoft.com/office/drawing/2014/main" id="{A3A3A722-56C7-454A-A3AC-8F8F9657889A}"/>
              </a:ext>
            </a:extLst>
          </p:cNvPr>
          <p:cNvPicPr>
            <a:picLocks noChangeAspect="1"/>
          </p:cNvPicPr>
          <p:nvPr userDrawn="1"/>
        </p:nvPicPr>
        <p:blipFill>
          <a:blip r:embed="rId2"/>
          <a:stretch>
            <a:fillRect/>
          </a:stretch>
        </p:blipFill>
        <p:spPr>
          <a:xfrm>
            <a:off x="9333296" y="5554538"/>
            <a:ext cx="2215243" cy="819640"/>
          </a:xfrm>
          <a:prstGeom prst="rect">
            <a:avLst/>
          </a:prstGeom>
        </p:spPr>
      </p:pic>
      <p:sp>
        <p:nvSpPr>
          <p:cNvPr id="14" name="Textplatzhalter 13">
            <a:extLst>
              <a:ext uri="{FF2B5EF4-FFF2-40B4-BE49-F238E27FC236}">
                <a16:creationId xmlns:a16="http://schemas.microsoft.com/office/drawing/2014/main" id="{4DF1E357-69FB-6642-9594-DA3976CD7014}"/>
              </a:ext>
            </a:extLst>
          </p:cNvPr>
          <p:cNvSpPr>
            <a:spLocks noGrp="1"/>
          </p:cNvSpPr>
          <p:nvPr>
            <p:ph type="body" sz="quarter" idx="10" hasCustomPrompt="1"/>
          </p:nvPr>
        </p:nvSpPr>
        <p:spPr>
          <a:xfrm>
            <a:off x="1181147" y="5552009"/>
            <a:ext cx="6660000" cy="648000"/>
          </a:xfrm>
        </p:spPr>
        <p:txBody>
          <a:bodyPr anchor="b" anchorCtr="0"/>
          <a:lstStyle>
            <a:lvl1pPr marL="0" indent="0">
              <a:spcAft>
                <a:spcPts val="0"/>
              </a:spcAft>
              <a:buNone/>
              <a:defRPr sz="1600">
                <a:solidFill>
                  <a:schemeClr val="accent1"/>
                </a:solidFill>
              </a:defRPr>
            </a:lvl1pPr>
            <a:lvl2pPr marL="457200" indent="0">
              <a:spcAft>
                <a:spcPts val="0"/>
              </a:spcAft>
              <a:buNone/>
              <a:defRPr sz="1600"/>
            </a:lvl2pPr>
            <a:lvl3pPr marL="914400" indent="0">
              <a:spcAft>
                <a:spcPts val="0"/>
              </a:spcAft>
              <a:buNone/>
              <a:defRPr sz="1600"/>
            </a:lvl3pPr>
            <a:lvl4pPr marL="1371600" indent="0">
              <a:spcAft>
                <a:spcPts val="0"/>
              </a:spcAft>
              <a:buNone/>
              <a:defRPr sz="1600"/>
            </a:lvl4pPr>
            <a:lvl5pPr marL="1828800" indent="0">
              <a:spcAft>
                <a:spcPts val="0"/>
              </a:spcAft>
              <a:buNone/>
              <a:defRPr sz="1600"/>
            </a:lvl5pPr>
          </a:lstStyle>
          <a:p>
            <a:pPr>
              <a:spcAft>
                <a:spcPts val="0"/>
              </a:spcAft>
            </a:pPr>
            <a:r>
              <a:rPr lang="de-DE" sz="1600" dirty="0"/>
              <a:t>Vorname Nachname</a:t>
            </a:r>
            <a:br>
              <a:rPr lang="de-DE" sz="1600" dirty="0"/>
            </a:br>
            <a:r>
              <a:rPr lang="de-DE" sz="1600" dirty="0"/>
              <a:t>00. Monat 2021</a:t>
            </a:r>
          </a:p>
        </p:txBody>
      </p:sp>
      <p:sp>
        <p:nvSpPr>
          <p:cNvPr id="3" name="Untertitel 2">
            <a:extLst>
              <a:ext uri="{FF2B5EF4-FFF2-40B4-BE49-F238E27FC236}">
                <a16:creationId xmlns:a16="http://schemas.microsoft.com/office/drawing/2014/main" id="{1A9053B7-4B5B-604C-8FF6-9105AFB34424}"/>
              </a:ext>
            </a:extLst>
          </p:cNvPr>
          <p:cNvSpPr>
            <a:spLocks noGrp="1"/>
          </p:cNvSpPr>
          <p:nvPr>
            <p:ph type="subTitle" idx="1" hasCustomPrompt="1"/>
          </p:nvPr>
        </p:nvSpPr>
        <p:spPr>
          <a:xfrm>
            <a:off x="1183114" y="4423354"/>
            <a:ext cx="6660000" cy="936000"/>
          </a:xfrm>
          <a:solidFill>
            <a:schemeClr val="bg1"/>
          </a:solidFill>
        </p:spPr>
        <p:txBody>
          <a:bodyPr anchor="t" anchorCtr="0"/>
          <a:lstStyle>
            <a:lvl1pPr marL="0" indent="0" algn="l">
              <a:buNone/>
              <a:defRPr sz="21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Untertitel hinzufügen</a:t>
            </a:r>
          </a:p>
        </p:txBody>
      </p:sp>
    </p:spTree>
    <p:extLst>
      <p:ext uri="{BB962C8B-B14F-4D97-AF65-F5344CB8AC3E}">
        <p14:creationId xmlns:p14="http://schemas.microsoft.com/office/powerpoint/2010/main" val="1671792676"/>
      </p:ext>
    </p:extLst>
  </p:cSld>
  <p:clrMapOvr>
    <a:masterClrMapping/>
  </p:clrMapOvr>
  <p:extLst>
    <p:ext uri="{DCECCB84-F9BA-43D5-87BE-67443E8EF086}">
      <p15:sldGuideLst xmlns:p15="http://schemas.microsoft.com/office/powerpoint/2012/main">
        <p15:guide id="1" pos="7269">
          <p15:clr>
            <a:srgbClr val="FBAE40"/>
          </p15:clr>
        </p15:guide>
        <p15:guide id="3" orient="horz" pos="3872">
          <p15:clr>
            <a:srgbClr val="FBAE40"/>
          </p15:clr>
        </p15:guide>
        <p15:guide id="4" pos="741">
          <p15:clr>
            <a:srgbClr val="FBAE40"/>
          </p15:clr>
        </p15:guide>
        <p15:guide id="6" orient="horz" pos="294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altsverzeichni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Inhaltsverzeichnis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2339603" y="1974968"/>
            <a:ext cx="5246764"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7" name="Textplatzhalter 8">
            <a:extLst>
              <a:ext uri="{FF2B5EF4-FFF2-40B4-BE49-F238E27FC236}">
                <a16:creationId xmlns:a16="http://schemas.microsoft.com/office/drawing/2014/main" id="{03E6F9D2-982F-8749-A99B-34C70E39E74B}"/>
              </a:ext>
            </a:extLst>
          </p:cNvPr>
          <p:cNvSpPr>
            <a:spLocks noGrp="1"/>
          </p:cNvSpPr>
          <p:nvPr>
            <p:ph type="body" sz="quarter" idx="14" hasCustomPrompt="1"/>
          </p:nvPr>
        </p:nvSpPr>
        <p:spPr>
          <a:xfrm>
            <a:off x="1765192" y="1974968"/>
            <a:ext cx="397837" cy="339356"/>
          </a:xfrm>
        </p:spPr>
        <p:txBody>
          <a:bodyPr anchor="ctr" anchorCtr="0"/>
          <a:lstStyle>
            <a:lvl1pPr marL="0" indent="0" algn="l">
              <a:buNone/>
              <a:defRPr>
                <a:solidFill>
                  <a:schemeClr val="tx2"/>
                </a:solidFill>
              </a:defRPr>
            </a:lvl1pPr>
          </a:lstStyle>
          <a:p>
            <a:pPr lvl="0"/>
            <a:r>
              <a:rPr lang="de-CH" dirty="0"/>
              <a:t>1</a:t>
            </a:r>
          </a:p>
        </p:txBody>
      </p:sp>
      <p:cxnSp>
        <p:nvCxnSpPr>
          <p:cNvPr id="4" name="Gerade Verbindung 3">
            <a:extLst>
              <a:ext uri="{FF2B5EF4-FFF2-40B4-BE49-F238E27FC236}">
                <a16:creationId xmlns:a16="http://schemas.microsoft.com/office/drawing/2014/main" id="{078F772C-9F70-2143-B9A2-C86695638632}"/>
              </a:ext>
            </a:extLst>
          </p:cNvPr>
          <p:cNvCxnSpPr>
            <a:cxnSpLocks/>
          </p:cNvCxnSpPr>
          <p:nvPr userDrawn="1"/>
        </p:nvCxnSpPr>
        <p:spPr>
          <a:xfrm>
            <a:off x="1765192" y="2316661"/>
            <a:ext cx="582117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platzhalter 8">
            <a:extLst>
              <a:ext uri="{FF2B5EF4-FFF2-40B4-BE49-F238E27FC236}">
                <a16:creationId xmlns:a16="http://schemas.microsoft.com/office/drawing/2014/main" id="{07714A45-A2B7-DE47-8B43-2516D43DF8E5}"/>
              </a:ext>
            </a:extLst>
          </p:cNvPr>
          <p:cNvSpPr>
            <a:spLocks noGrp="1"/>
          </p:cNvSpPr>
          <p:nvPr>
            <p:ph type="body" sz="quarter" idx="15" hasCustomPrompt="1"/>
          </p:nvPr>
        </p:nvSpPr>
        <p:spPr>
          <a:xfrm>
            <a:off x="2339603" y="2477525"/>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8" name="Textplatzhalter 8">
            <a:extLst>
              <a:ext uri="{FF2B5EF4-FFF2-40B4-BE49-F238E27FC236}">
                <a16:creationId xmlns:a16="http://schemas.microsoft.com/office/drawing/2014/main" id="{054C5595-DDBB-B244-BCC1-12F5B5CD2352}"/>
              </a:ext>
            </a:extLst>
          </p:cNvPr>
          <p:cNvSpPr>
            <a:spLocks noGrp="1"/>
          </p:cNvSpPr>
          <p:nvPr>
            <p:ph type="body" sz="quarter" idx="16" hasCustomPrompt="1"/>
          </p:nvPr>
        </p:nvSpPr>
        <p:spPr>
          <a:xfrm>
            <a:off x="2339603" y="2980082"/>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9" name="Textplatzhalter 8">
            <a:extLst>
              <a:ext uri="{FF2B5EF4-FFF2-40B4-BE49-F238E27FC236}">
                <a16:creationId xmlns:a16="http://schemas.microsoft.com/office/drawing/2014/main" id="{D3A962E8-973E-F74B-A1FE-70E88FC47FF1}"/>
              </a:ext>
            </a:extLst>
          </p:cNvPr>
          <p:cNvSpPr>
            <a:spLocks noGrp="1"/>
          </p:cNvSpPr>
          <p:nvPr>
            <p:ph type="body" sz="quarter" idx="17" hasCustomPrompt="1"/>
          </p:nvPr>
        </p:nvSpPr>
        <p:spPr>
          <a:xfrm>
            <a:off x="2339603" y="3482639"/>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3" name="Textplatzhalter 8">
            <a:extLst>
              <a:ext uri="{FF2B5EF4-FFF2-40B4-BE49-F238E27FC236}">
                <a16:creationId xmlns:a16="http://schemas.microsoft.com/office/drawing/2014/main" id="{C61FF199-E00A-B94A-8DEC-441AF7EEFFE2}"/>
              </a:ext>
            </a:extLst>
          </p:cNvPr>
          <p:cNvSpPr>
            <a:spLocks noGrp="1"/>
          </p:cNvSpPr>
          <p:nvPr>
            <p:ph type="body" sz="quarter" idx="18" hasCustomPrompt="1"/>
          </p:nvPr>
        </p:nvSpPr>
        <p:spPr>
          <a:xfrm>
            <a:off x="2339603" y="3985196"/>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4" name="Textplatzhalter 8">
            <a:extLst>
              <a:ext uri="{FF2B5EF4-FFF2-40B4-BE49-F238E27FC236}">
                <a16:creationId xmlns:a16="http://schemas.microsoft.com/office/drawing/2014/main" id="{A821C828-15A7-364C-955A-522E0187BF5B}"/>
              </a:ext>
            </a:extLst>
          </p:cNvPr>
          <p:cNvSpPr>
            <a:spLocks noGrp="1"/>
          </p:cNvSpPr>
          <p:nvPr>
            <p:ph type="body" sz="quarter" idx="19" hasCustomPrompt="1"/>
          </p:nvPr>
        </p:nvSpPr>
        <p:spPr>
          <a:xfrm>
            <a:off x="2339603" y="4487753"/>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5" name="Textplatzhalter 8">
            <a:extLst>
              <a:ext uri="{FF2B5EF4-FFF2-40B4-BE49-F238E27FC236}">
                <a16:creationId xmlns:a16="http://schemas.microsoft.com/office/drawing/2014/main" id="{8C8B84D3-9181-F44B-83BB-E036287D960E}"/>
              </a:ext>
            </a:extLst>
          </p:cNvPr>
          <p:cNvSpPr>
            <a:spLocks noGrp="1"/>
          </p:cNvSpPr>
          <p:nvPr>
            <p:ph type="body" sz="quarter" idx="20" hasCustomPrompt="1"/>
          </p:nvPr>
        </p:nvSpPr>
        <p:spPr>
          <a:xfrm>
            <a:off x="2339603" y="4990310"/>
            <a:ext cx="5246764"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27" name="Textplatzhalter 8">
            <a:extLst>
              <a:ext uri="{FF2B5EF4-FFF2-40B4-BE49-F238E27FC236}">
                <a16:creationId xmlns:a16="http://schemas.microsoft.com/office/drawing/2014/main" id="{095CD652-2385-6C4C-9427-C94FACA09C9B}"/>
              </a:ext>
            </a:extLst>
          </p:cNvPr>
          <p:cNvSpPr>
            <a:spLocks noGrp="1"/>
          </p:cNvSpPr>
          <p:nvPr>
            <p:ph type="body" sz="quarter" idx="22" hasCustomPrompt="1"/>
          </p:nvPr>
        </p:nvSpPr>
        <p:spPr>
          <a:xfrm>
            <a:off x="1765192" y="2477525"/>
            <a:ext cx="397837" cy="339356"/>
          </a:xfrm>
        </p:spPr>
        <p:txBody>
          <a:bodyPr anchor="ctr" anchorCtr="0"/>
          <a:lstStyle>
            <a:lvl1pPr marL="0" indent="0" algn="l">
              <a:buNone/>
              <a:defRPr>
                <a:solidFill>
                  <a:schemeClr val="tx2"/>
                </a:solidFill>
              </a:defRPr>
            </a:lvl1pPr>
          </a:lstStyle>
          <a:p>
            <a:pPr lvl="0"/>
            <a:r>
              <a:rPr lang="de-CH" dirty="0"/>
              <a:t>2</a:t>
            </a:r>
          </a:p>
        </p:txBody>
      </p:sp>
      <p:sp>
        <p:nvSpPr>
          <p:cNvPr id="28" name="Textplatzhalter 8">
            <a:extLst>
              <a:ext uri="{FF2B5EF4-FFF2-40B4-BE49-F238E27FC236}">
                <a16:creationId xmlns:a16="http://schemas.microsoft.com/office/drawing/2014/main" id="{01F6A76F-8DAE-B842-AC16-051F066B3380}"/>
              </a:ext>
            </a:extLst>
          </p:cNvPr>
          <p:cNvSpPr>
            <a:spLocks noGrp="1"/>
          </p:cNvSpPr>
          <p:nvPr>
            <p:ph type="body" sz="quarter" idx="23" hasCustomPrompt="1"/>
          </p:nvPr>
        </p:nvSpPr>
        <p:spPr>
          <a:xfrm>
            <a:off x="1765192" y="2980082"/>
            <a:ext cx="397837" cy="339356"/>
          </a:xfrm>
        </p:spPr>
        <p:txBody>
          <a:bodyPr anchor="ctr" anchorCtr="0"/>
          <a:lstStyle>
            <a:lvl1pPr marL="0" indent="0" algn="l">
              <a:buNone/>
              <a:defRPr>
                <a:solidFill>
                  <a:schemeClr val="tx2"/>
                </a:solidFill>
              </a:defRPr>
            </a:lvl1pPr>
          </a:lstStyle>
          <a:p>
            <a:pPr lvl="0"/>
            <a:r>
              <a:rPr lang="de-CH" dirty="0"/>
              <a:t>3</a:t>
            </a:r>
          </a:p>
        </p:txBody>
      </p:sp>
      <p:sp>
        <p:nvSpPr>
          <p:cNvPr id="29" name="Textplatzhalter 8">
            <a:extLst>
              <a:ext uri="{FF2B5EF4-FFF2-40B4-BE49-F238E27FC236}">
                <a16:creationId xmlns:a16="http://schemas.microsoft.com/office/drawing/2014/main" id="{FCAAFD5D-798E-1B4B-910D-8264EA4B55DA}"/>
              </a:ext>
            </a:extLst>
          </p:cNvPr>
          <p:cNvSpPr>
            <a:spLocks noGrp="1"/>
          </p:cNvSpPr>
          <p:nvPr>
            <p:ph type="body" sz="quarter" idx="24" hasCustomPrompt="1"/>
          </p:nvPr>
        </p:nvSpPr>
        <p:spPr>
          <a:xfrm>
            <a:off x="1765192" y="3482639"/>
            <a:ext cx="397837" cy="339356"/>
          </a:xfrm>
        </p:spPr>
        <p:txBody>
          <a:bodyPr anchor="ctr" anchorCtr="0"/>
          <a:lstStyle>
            <a:lvl1pPr marL="0" indent="0" algn="l">
              <a:buNone/>
              <a:defRPr>
                <a:solidFill>
                  <a:schemeClr val="tx2"/>
                </a:solidFill>
              </a:defRPr>
            </a:lvl1pPr>
          </a:lstStyle>
          <a:p>
            <a:pPr lvl="0"/>
            <a:r>
              <a:rPr lang="de-CH" dirty="0"/>
              <a:t>4</a:t>
            </a:r>
          </a:p>
        </p:txBody>
      </p:sp>
      <p:sp>
        <p:nvSpPr>
          <p:cNvPr id="30" name="Textplatzhalter 8">
            <a:extLst>
              <a:ext uri="{FF2B5EF4-FFF2-40B4-BE49-F238E27FC236}">
                <a16:creationId xmlns:a16="http://schemas.microsoft.com/office/drawing/2014/main" id="{D9A283C9-26DC-F044-AD69-5D2C55804E61}"/>
              </a:ext>
            </a:extLst>
          </p:cNvPr>
          <p:cNvSpPr>
            <a:spLocks noGrp="1"/>
          </p:cNvSpPr>
          <p:nvPr>
            <p:ph type="body" sz="quarter" idx="25" hasCustomPrompt="1"/>
          </p:nvPr>
        </p:nvSpPr>
        <p:spPr>
          <a:xfrm>
            <a:off x="1765192" y="3985196"/>
            <a:ext cx="397837" cy="339356"/>
          </a:xfrm>
        </p:spPr>
        <p:txBody>
          <a:bodyPr anchor="ctr" anchorCtr="0"/>
          <a:lstStyle>
            <a:lvl1pPr marL="0" indent="0" algn="l">
              <a:buNone/>
              <a:defRPr>
                <a:solidFill>
                  <a:schemeClr val="tx2"/>
                </a:solidFill>
              </a:defRPr>
            </a:lvl1pPr>
          </a:lstStyle>
          <a:p>
            <a:pPr lvl="0"/>
            <a:r>
              <a:rPr lang="de-CH" dirty="0"/>
              <a:t>5</a:t>
            </a:r>
          </a:p>
        </p:txBody>
      </p:sp>
      <p:sp>
        <p:nvSpPr>
          <p:cNvPr id="31" name="Textplatzhalter 8">
            <a:extLst>
              <a:ext uri="{FF2B5EF4-FFF2-40B4-BE49-F238E27FC236}">
                <a16:creationId xmlns:a16="http://schemas.microsoft.com/office/drawing/2014/main" id="{2DBDBBF1-F306-014F-938F-A0BDAE3BEE2F}"/>
              </a:ext>
            </a:extLst>
          </p:cNvPr>
          <p:cNvSpPr>
            <a:spLocks noGrp="1"/>
          </p:cNvSpPr>
          <p:nvPr>
            <p:ph type="body" sz="quarter" idx="26" hasCustomPrompt="1"/>
          </p:nvPr>
        </p:nvSpPr>
        <p:spPr>
          <a:xfrm>
            <a:off x="1765192" y="4487753"/>
            <a:ext cx="397837" cy="339356"/>
          </a:xfrm>
        </p:spPr>
        <p:txBody>
          <a:bodyPr anchor="ctr" anchorCtr="0"/>
          <a:lstStyle>
            <a:lvl1pPr marL="0" indent="0" algn="l">
              <a:buNone/>
              <a:defRPr>
                <a:solidFill>
                  <a:schemeClr val="tx2"/>
                </a:solidFill>
              </a:defRPr>
            </a:lvl1pPr>
          </a:lstStyle>
          <a:p>
            <a:pPr lvl="0"/>
            <a:r>
              <a:rPr lang="de-CH" dirty="0"/>
              <a:t>6</a:t>
            </a:r>
          </a:p>
        </p:txBody>
      </p:sp>
      <p:sp>
        <p:nvSpPr>
          <p:cNvPr id="32" name="Textplatzhalter 8">
            <a:extLst>
              <a:ext uri="{FF2B5EF4-FFF2-40B4-BE49-F238E27FC236}">
                <a16:creationId xmlns:a16="http://schemas.microsoft.com/office/drawing/2014/main" id="{A61CA4CD-BA11-CB49-8720-ECAA0E922C12}"/>
              </a:ext>
            </a:extLst>
          </p:cNvPr>
          <p:cNvSpPr>
            <a:spLocks noGrp="1"/>
          </p:cNvSpPr>
          <p:nvPr>
            <p:ph type="body" sz="quarter" idx="27" hasCustomPrompt="1"/>
          </p:nvPr>
        </p:nvSpPr>
        <p:spPr>
          <a:xfrm>
            <a:off x="1765192" y="4990310"/>
            <a:ext cx="397837" cy="339356"/>
          </a:xfrm>
        </p:spPr>
        <p:txBody>
          <a:bodyPr anchor="ctr" anchorCtr="0"/>
          <a:lstStyle>
            <a:lvl1pPr marL="0" indent="0" algn="l">
              <a:buNone/>
              <a:defRPr>
                <a:solidFill>
                  <a:schemeClr val="tx2"/>
                </a:solidFill>
              </a:defRPr>
            </a:lvl1pPr>
          </a:lstStyle>
          <a:p>
            <a:pPr lvl="0"/>
            <a:r>
              <a:rPr lang="de-CH" dirty="0"/>
              <a:t>7</a:t>
            </a:r>
          </a:p>
        </p:txBody>
      </p:sp>
      <p:cxnSp>
        <p:nvCxnSpPr>
          <p:cNvPr id="35" name="Gerade Verbindung 34">
            <a:extLst>
              <a:ext uri="{FF2B5EF4-FFF2-40B4-BE49-F238E27FC236}">
                <a16:creationId xmlns:a16="http://schemas.microsoft.com/office/drawing/2014/main" id="{A6086D9A-193D-3F48-A8CA-D05E5450294A}"/>
              </a:ext>
            </a:extLst>
          </p:cNvPr>
          <p:cNvCxnSpPr>
            <a:cxnSpLocks/>
          </p:cNvCxnSpPr>
          <p:nvPr userDrawn="1"/>
        </p:nvCxnSpPr>
        <p:spPr>
          <a:xfrm>
            <a:off x="1765192" y="2821158"/>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2A1B4AFC-B5CB-8548-AF2A-6E94C82B6E3A}"/>
              </a:ext>
            </a:extLst>
          </p:cNvPr>
          <p:cNvCxnSpPr>
            <a:cxnSpLocks/>
          </p:cNvCxnSpPr>
          <p:nvPr userDrawn="1"/>
        </p:nvCxnSpPr>
        <p:spPr>
          <a:xfrm>
            <a:off x="1765192" y="3325654"/>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1469324E-446F-2941-A76B-6FE5BCCAA724}"/>
              </a:ext>
            </a:extLst>
          </p:cNvPr>
          <p:cNvCxnSpPr>
            <a:cxnSpLocks/>
          </p:cNvCxnSpPr>
          <p:nvPr userDrawn="1"/>
        </p:nvCxnSpPr>
        <p:spPr>
          <a:xfrm>
            <a:off x="1765192" y="3830151"/>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F32CD800-61C9-2945-96F5-8B1663DFB798}"/>
              </a:ext>
            </a:extLst>
          </p:cNvPr>
          <p:cNvCxnSpPr>
            <a:cxnSpLocks/>
          </p:cNvCxnSpPr>
          <p:nvPr userDrawn="1"/>
        </p:nvCxnSpPr>
        <p:spPr>
          <a:xfrm>
            <a:off x="1765192" y="4328341"/>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C6A81687-F5FE-8D48-AE07-E08F13485C2B}"/>
              </a:ext>
            </a:extLst>
          </p:cNvPr>
          <p:cNvCxnSpPr>
            <a:cxnSpLocks/>
          </p:cNvCxnSpPr>
          <p:nvPr userDrawn="1"/>
        </p:nvCxnSpPr>
        <p:spPr>
          <a:xfrm>
            <a:off x="1765192" y="4832838"/>
            <a:ext cx="5821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23766FE2-80A3-E049-B436-9EE606E17185}"/>
              </a:ext>
            </a:extLst>
          </p:cNvPr>
          <p:cNvCxnSpPr>
            <a:cxnSpLocks/>
          </p:cNvCxnSpPr>
          <p:nvPr userDrawn="1"/>
        </p:nvCxnSpPr>
        <p:spPr>
          <a:xfrm>
            <a:off x="1765192" y="5337335"/>
            <a:ext cx="58211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29445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238">
          <p15:clr>
            <a:srgbClr val="FBAE40"/>
          </p15:clr>
        </p15:guide>
        <p15:guide id="8" pos="7174">
          <p15:clr>
            <a:srgbClr val="FBAE40"/>
          </p15:clr>
        </p15:guide>
        <p15:guide id="9" pos="11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mit Log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pic>
        <p:nvPicPr>
          <p:cNvPr id="7" name="Grafik 6">
            <a:extLst>
              <a:ext uri="{FF2B5EF4-FFF2-40B4-BE49-F238E27FC236}">
                <a16:creationId xmlns:a16="http://schemas.microsoft.com/office/drawing/2014/main" id="{33E7A58B-8561-F84C-A0A9-737C3294198F}"/>
              </a:ext>
            </a:extLst>
          </p:cNvPr>
          <p:cNvPicPr>
            <a:picLocks noChangeAspect="1"/>
          </p:cNvPicPr>
          <p:nvPr userDrawn="1"/>
        </p:nvPicPr>
        <p:blipFill>
          <a:blip r:embed="rId2"/>
          <a:stretch>
            <a:fillRect/>
          </a:stretch>
        </p:blipFill>
        <p:spPr>
          <a:xfrm>
            <a:off x="10280516" y="396052"/>
            <a:ext cx="1512406" cy="559590"/>
          </a:xfrm>
          <a:prstGeom prst="rect">
            <a:avLst/>
          </a:prstGeom>
        </p:spPr>
      </p:pic>
      <p:sp>
        <p:nvSpPr>
          <p:cNvPr id="8" name="Textplatzhalter 3">
            <a:extLst>
              <a:ext uri="{FF2B5EF4-FFF2-40B4-BE49-F238E27FC236}">
                <a16:creationId xmlns:a16="http://schemas.microsoft.com/office/drawing/2014/main" id="{A1978F3A-3A07-D54F-8882-94324F7ACE19}"/>
              </a:ext>
            </a:extLst>
          </p:cNvPr>
          <p:cNvSpPr>
            <a:spLocks noGrp="1"/>
          </p:cNvSpPr>
          <p:nvPr>
            <p:ph type="body" sz="quarter" idx="13"/>
          </p:nvPr>
        </p:nvSpPr>
        <p:spPr>
          <a:xfrm>
            <a:off x="809625" y="1381539"/>
            <a:ext cx="1057910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42509386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742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altsverzeichnis 2 Spalte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Inhaltsverzeichnis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8" name="Textplatzhalter 8">
            <a:extLst>
              <a:ext uri="{FF2B5EF4-FFF2-40B4-BE49-F238E27FC236}">
                <a16:creationId xmlns:a16="http://schemas.microsoft.com/office/drawing/2014/main" id="{23BA1DA6-3F79-DA44-9100-05E706EAB9D8}"/>
              </a:ext>
            </a:extLst>
          </p:cNvPr>
          <p:cNvSpPr>
            <a:spLocks noGrp="1"/>
          </p:cNvSpPr>
          <p:nvPr>
            <p:ph type="body" sz="quarter" idx="13" hasCustomPrompt="1"/>
          </p:nvPr>
        </p:nvSpPr>
        <p:spPr>
          <a:xfrm>
            <a:off x="1384262" y="1974968"/>
            <a:ext cx="4587913"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99" name="Textplatzhalter 8">
            <a:extLst>
              <a:ext uri="{FF2B5EF4-FFF2-40B4-BE49-F238E27FC236}">
                <a16:creationId xmlns:a16="http://schemas.microsoft.com/office/drawing/2014/main" id="{1EAD77DD-7A83-1E43-835E-5772918E8E1C}"/>
              </a:ext>
            </a:extLst>
          </p:cNvPr>
          <p:cNvSpPr>
            <a:spLocks noGrp="1"/>
          </p:cNvSpPr>
          <p:nvPr>
            <p:ph type="body" sz="quarter" idx="14" hasCustomPrompt="1"/>
          </p:nvPr>
        </p:nvSpPr>
        <p:spPr>
          <a:xfrm>
            <a:off x="809851" y="1974968"/>
            <a:ext cx="397837" cy="339356"/>
          </a:xfrm>
        </p:spPr>
        <p:txBody>
          <a:bodyPr anchor="ctr" anchorCtr="0"/>
          <a:lstStyle>
            <a:lvl1pPr marL="0" indent="0" algn="l">
              <a:buNone/>
              <a:defRPr>
                <a:solidFill>
                  <a:schemeClr val="tx2"/>
                </a:solidFill>
              </a:defRPr>
            </a:lvl1pPr>
          </a:lstStyle>
          <a:p>
            <a:pPr lvl="0"/>
            <a:r>
              <a:rPr lang="de-CH" dirty="0"/>
              <a:t>1</a:t>
            </a:r>
          </a:p>
        </p:txBody>
      </p:sp>
      <p:cxnSp>
        <p:nvCxnSpPr>
          <p:cNvPr id="100" name="Gerade Verbindung 99">
            <a:extLst>
              <a:ext uri="{FF2B5EF4-FFF2-40B4-BE49-F238E27FC236}">
                <a16:creationId xmlns:a16="http://schemas.microsoft.com/office/drawing/2014/main" id="{B6EA4D9A-E00E-FC41-8952-C806FD3BC4BE}"/>
              </a:ext>
            </a:extLst>
          </p:cNvPr>
          <p:cNvCxnSpPr>
            <a:cxnSpLocks/>
          </p:cNvCxnSpPr>
          <p:nvPr userDrawn="1"/>
        </p:nvCxnSpPr>
        <p:spPr>
          <a:xfrm>
            <a:off x="809851" y="2316661"/>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Textplatzhalter 8">
            <a:extLst>
              <a:ext uri="{FF2B5EF4-FFF2-40B4-BE49-F238E27FC236}">
                <a16:creationId xmlns:a16="http://schemas.microsoft.com/office/drawing/2014/main" id="{0D19EA3C-7FF7-4247-91C7-785B789D1798}"/>
              </a:ext>
            </a:extLst>
          </p:cNvPr>
          <p:cNvSpPr>
            <a:spLocks noGrp="1"/>
          </p:cNvSpPr>
          <p:nvPr>
            <p:ph type="body" sz="quarter" idx="15" hasCustomPrompt="1"/>
          </p:nvPr>
        </p:nvSpPr>
        <p:spPr>
          <a:xfrm>
            <a:off x="1384262" y="2477525"/>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2" name="Textplatzhalter 8">
            <a:extLst>
              <a:ext uri="{FF2B5EF4-FFF2-40B4-BE49-F238E27FC236}">
                <a16:creationId xmlns:a16="http://schemas.microsoft.com/office/drawing/2014/main" id="{9A7591C2-9CAA-D940-AA50-656DCDA8C6C9}"/>
              </a:ext>
            </a:extLst>
          </p:cNvPr>
          <p:cNvSpPr>
            <a:spLocks noGrp="1"/>
          </p:cNvSpPr>
          <p:nvPr>
            <p:ph type="body" sz="quarter" idx="16" hasCustomPrompt="1"/>
          </p:nvPr>
        </p:nvSpPr>
        <p:spPr>
          <a:xfrm>
            <a:off x="1384262" y="2980082"/>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3" name="Textplatzhalter 8">
            <a:extLst>
              <a:ext uri="{FF2B5EF4-FFF2-40B4-BE49-F238E27FC236}">
                <a16:creationId xmlns:a16="http://schemas.microsoft.com/office/drawing/2014/main" id="{1C092DF2-54BA-D94A-BF32-D5D547038C4F}"/>
              </a:ext>
            </a:extLst>
          </p:cNvPr>
          <p:cNvSpPr>
            <a:spLocks noGrp="1"/>
          </p:cNvSpPr>
          <p:nvPr>
            <p:ph type="body" sz="quarter" idx="17" hasCustomPrompt="1"/>
          </p:nvPr>
        </p:nvSpPr>
        <p:spPr>
          <a:xfrm>
            <a:off x="1384262" y="3482639"/>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4" name="Textplatzhalter 8">
            <a:extLst>
              <a:ext uri="{FF2B5EF4-FFF2-40B4-BE49-F238E27FC236}">
                <a16:creationId xmlns:a16="http://schemas.microsoft.com/office/drawing/2014/main" id="{14AC2B97-8527-D74C-8DF5-83C4A3F337D6}"/>
              </a:ext>
            </a:extLst>
          </p:cNvPr>
          <p:cNvSpPr>
            <a:spLocks noGrp="1"/>
          </p:cNvSpPr>
          <p:nvPr>
            <p:ph type="body" sz="quarter" idx="18" hasCustomPrompt="1"/>
          </p:nvPr>
        </p:nvSpPr>
        <p:spPr>
          <a:xfrm>
            <a:off x="1384262" y="3985196"/>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5" name="Textplatzhalter 8">
            <a:extLst>
              <a:ext uri="{FF2B5EF4-FFF2-40B4-BE49-F238E27FC236}">
                <a16:creationId xmlns:a16="http://schemas.microsoft.com/office/drawing/2014/main" id="{6E3266D3-B15D-3B40-A734-086FC1E8B7EB}"/>
              </a:ext>
            </a:extLst>
          </p:cNvPr>
          <p:cNvSpPr>
            <a:spLocks noGrp="1"/>
          </p:cNvSpPr>
          <p:nvPr>
            <p:ph type="body" sz="quarter" idx="19" hasCustomPrompt="1"/>
          </p:nvPr>
        </p:nvSpPr>
        <p:spPr>
          <a:xfrm>
            <a:off x="1384262" y="4487753"/>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6" name="Textplatzhalter 8">
            <a:extLst>
              <a:ext uri="{FF2B5EF4-FFF2-40B4-BE49-F238E27FC236}">
                <a16:creationId xmlns:a16="http://schemas.microsoft.com/office/drawing/2014/main" id="{B3F3D644-E4BE-804C-8ED4-AC8E187B8844}"/>
              </a:ext>
            </a:extLst>
          </p:cNvPr>
          <p:cNvSpPr>
            <a:spLocks noGrp="1"/>
          </p:cNvSpPr>
          <p:nvPr>
            <p:ph type="body" sz="quarter" idx="20" hasCustomPrompt="1"/>
          </p:nvPr>
        </p:nvSpPr>
        <p:spPr>
          <a:xfrm>
            <a:off x="1384262" y="4990310"/>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07" name="Textplatzhalter 8">
            <a:extLst>
              <a:ext uri="{FF2B5EF4-FFF2-40B4-BE49-F238E27FC236}">
                <a16:creationId xmlns:a16="http://schemas.microsoft.com/office/drawing/2014/main" id="{AC4A63DB-3C8B-F14D-ACA3-0E5F1E554C02}"/>
              </a:ext>
            </a:extLst>
          </p:cNvPr>
          <p:cNvSpPr>
            <a:spLocks noGrp="1"/>
          </p:cNvSpPr>
          <p:nvPr>
            <p:ph type="body" sz="quarter" idx="22" hasCustomPrompt="1"/>
          </p:nvPr>
        </p:nvSpPr>
        <p:spPr>
          <a:xfrm>
            <a:off x="809851" y="2477525"/>
            <a:ext cx="397837" cy="339356"/>
          </a:xfrm>
        </p:spPr>
        <p:txBody>
          <a:bodyPr anchor="ctr" anchorCtr="0"/>
          <a:lstStyle>
            <a:lvl1pPr marL="0" indent="0" algn="l">
              <a:buNone/>
              <a:defRPr>
                <a:solidFill>
                  <a:schemeClr val="tx2"/>
                </a:solidFill>
              </a:defRPr>
            </a:lvl1pPr>
          </a:lstStyle>
          <a:p>
            <a:pPr lvl="0"/>
            <a:r>
              <a:rPr lang="de-CH" dirty="0"/>
              <a:t>2</a:t>
            </a:r>
          </a:p>
        </p:txBody>
      </p:sp>
      <p:sp>
        <p:nvSpPr>
          <p:cNvPr id="108" name="Textplatzhalter 8">
            <a:extLst>
              <a:ext uri="{FF2B5EF4-FFF2-40B4-BE49-F238E27FC236}">
                <a16:creationId xmlns:a16="http://schemas.microsoft.com/office/drawing/2014/main" id="{E7C0CD51-718E-7B48-AE08-C6E74AE79607}"/>
              </a:ext>
            </a:extLst>
          </p:cNvPr>
          <p:cNvSpPr>
            <a:spLocks noGrp="1"/>
          </p:cNvSpPr>
          <p:nvPr>
            <p:ph type="body" sz="quarter" idx="23" hasCustomPrompt="1"/>
          </p:nvPr>
        </p:nvSpPr>
        <p:spPr>
          <a:xfrm>
            <a:off x="809851" y="2980082"/>
            <a:ext cx="397837" cy="339356"/>
          </a:xfrm>
        </p:spPr>
        <p:txBody>
          <a:bodyPr anchor="ctr" anchorCtr="0"/>
          <a:lstStyle>
            <a:lvl1pPr marL="0" indent="0" algn="l">
              <a:buNone/>
              <a:defRPr>
                <a:solidFill>
                  <a:schemeClr val="tx2"/>
                </a:solidFill>
              </a:defRPr>
            </a:lvl1pPr>
          </a:lstStyle>
          <a:p>
            <a:pPr lvl="0"/>
            <a:r>
              <a:rPr lang="de-CH" dirty="0"/>
              <a:t>3</a:t>
            </a:r>
          </a:p>
        </p:txBody>
      </p:sp>
      <p:sp>
        <p:nvSpPr>
          <p:cNvPr id="109" name="Textplatzhalter 8">
            <a:extLst>
              <a:ext uri="{FF2B5EF4-FFF2-40B4-BE49-F238E27FC236}">
                <a16:creationId xmlns:a16="http://schemas.microsoft.com/office/drawing/2014/main" id="{FD0FCA88-023F-D741-A1F6-3452450C5AAE}"/>
              </a:ext>
            </a:extLst>
          </p:cNvPr>
          <p:cNvSpPr>
            <a:spLocks noGrp="1"/>
          </p:cNvSpPr>
          <p:nvPr>
            <p:ph type="body" sz="quarter" idx="24" hasCustomPrompt="1"/>
          </p:nvPr>
        </p:nvSpPr>
        <p:spPr>
          <a:xfrm>
            <a:off x="809851" y="3482639"/>
            <a:ext cx="397837" cy="339356"/>
          </a:xfrm>
        </p:spPr>
        <p:txBody>
          <a:bodyPr anchor="ctr" anchorCtr="0"/>
          <a:lstStyle>
            <a:lvl1pPr marL="0" indent="0" algn="l">
              <a:buNone/>
              <a:defRPr>
                <a:solidFill>
                  <a:schemeClr val="tx2"/>
                </a:solidFill>
              </a:defRPr>
            </a:lvl1pPr>
          </a:lstStyle>
          <a:p>
            <a:pPr lvl="0"/>
            <a:r>
              <a:rPr lang="de-CH" dirty="0"/>
              <a:t>4</a:t>
            </a:r>
          </a:p>
        </p:txBody>
      </p:sp>
      <p:sp>
        <p:nvSpPr>
          <p:cNvPr id="110" name="Textplatzhalter 8">
            <a:extLst>
              <a:ext uri="{FF2B5EF4-FFF2-40B4-BE49-F238E27FC236}">
                <a16:creationId xmlns:a16="http://schemas.microsoft.com/office/drawing/2014/main" id="{6891E5AE-252C-EF49-9F66-9EBAFA379F4C}"/>
              </a:ext>
            </a:extLst>
          </p:cNvPr>
          <p:cNvSpPr>
            <a:spLocks noGrp="1"/>
          </p:cNvSpPr>
          <p:nvPr>
            <p:ph type="body" sz="quarter" idx="25" hasCustomPrompt="1"/>
          </p:nvPr>
        </p:nvSpPr>
        <p:spPr>
          <a:xfrm>
            <a:off x="809851" y="3985196"/>
            <a:ext cx="397837" cy="339356"/>
          </a:xfrm>
        </p:spPr>
        <p:txBody>
          <a:bodyPr anchor="ctr" anchorCtr="0"/>
          <a:lstStyle>
            <a:lvl1pPr marL="0" indent="0" algn="l">
              <a:buNone/>
              <a:defRPr>
                <a:solidFill>
                  <a:schemeClr val="tx2"/>
                </a:solidFill>
              </a:defRPr>
            </a:lvl1pPr>
          </a:lstStyle>
          <a:p>
            <a:pPr lvl="0"/>
            <a:r>
              <a:rPr lang="de-CH" dirty="0"/>
              <a:t>5</a:t>
            </a:r>
          </a:p>
        </p:txBody>
      </p:sp>
      <p:sp>
        <p:nvSpPr>
          <p:cNvPr id="111" name="Textplatzhalter 8">
            <a:extLst>
              <a:ext uri="{FF2B5EF4-FFF2-40B4-BE49-F238E27FC236}">
                <a16:creationId xmlns:a16="http://schemas.microsoft.com/office/drawing/2014/main" id="{C62226CF-E717-2948-97B1-BD4CB46C1AF1}"/>
              </a:ext>
            </a:extLst>
          </p:cNvPr>
          <p:cNvSpPr>
            <a:spLocks noGrp="1"/>
          </p:cNvSpPr>
          <p:nvPr>
            <p:ph type="body" sz="quarter" idx="26" hasCustomPrompt="1"/>
          </p:nvPr>
        </p:nvSpPr>
        <p:spPr>
          <a:xfrm>
            <a:off x="809851" y="4487753"/>
            <a:ext cx="397837" cy="339356"/>
          </a:xfrm>
        </p:spPr>
        <p:txBody>
          <a:bodyPr anchor="ctr" anchorCtr="0"/>
          <a:lstStyle>
            <a:lvl1pPr marL="0" indent="0" algn="l">
              <a:buNone/>
              <a:defRPr>
                <a:solidFill>
                  <a:schemeClr val="tx2"/>
                </a:solidFill>
              </a:defRPr>
            </a:lvl1pPr>
          </a:lstStyle>
          <a:p>
            <a:pPr lvl="0"/>
            <a:r>
              <a:rPr lang="de-CH" dirty="0"/>
              <a:t>6</a:t>
            </a:r>
          </a:p>
        </p:txBody>
      </p:sp>
      <p:sp>
        <p:nvSpPr>
          <p:cNvPr id="112" name="Textplatzhalter 8">
            <a:extLst>
              <a:ext uri="{FF2B5EF4-FFF2-40B4-BE49-F238E27FC236}">
                <a16:creationId xmlns:a16="http://schemas.microsoft.com/office/drawing/2014/main" id="{17F30CFF-C6E2-F74D-A33B-97A7978EF5A8}"/>
              </a:ext>
            </a:extLst>
          </p:cNvPr>
          <p:cNvSpPr>
            <a:spLocks noGrp="1"/>
          </p:cNvSpPr>
          <p:nvPr>
            <p:ph type="body" sz="quarter" idx="27" hasCustomPrompt="1"/>
          </p:nvPr>
        </p:nvSpPr>
        <p:spPr>
          <a:xfrm>
            <a:off x="809851" y="4990310"/>
            <a:ext cx="397837" cy="339356"/>
          </a:xfrm>
        </p:spPr>
        <p:txBody>
          <a:bodyPr anchor="ctr" anchorCtr="0"/>
          <a:lstStyle>
            <a:lvl1pPr marL="0" indent="0" algn="l">
              <a:buNone/>
              <a:defRPr>
                <a:solidFill>
                  <a:schemeClr val="tx2"/>
                </a:solidFill>
              </a:defRPr>
            </a:lvl1pPr>
          </a:lstStyle>
          <a:p>
            <a:pPr lvl="0"/>
            <a:r>
              <a:rPr lang="de-CH" dirty="0"/>
              <a:t>7</a:t>
            </a:r>
          </a:p>
        </p:txBody>
      </p:sp>
      <p:cxnSp>
        <p:nvCxnSpPr>
          <p:cNvPr id="113" name="Gerade Verbindung 112">
            <a:extLst>
              <a:ext uri="{FF2B5EF4-FFF2-40B4-BE49-F238E27FC236}">
                <a16:creationId xmlns:a16="http://schemas.microsoft.com/office/drawing/2014/main" id="{27EF93F7-E190-3C4E-9154-8E33F6C3B958}"/>
              </a:ext>
            </a:extLst>
          </p:cNvPr>
          <p:cNvCxnSpPr>
            <a:cxnSpLocks/>
          </p:cNvCxnSpPr>
          <p:nvPr userDrawn="1"/>
        </p:nvCxnSpPr>
        <p:spPr>
          <a:xfrm>
            <a:off x="809851" y="282115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Gerade Verbindung 113">
            <a:extLst>
              <a:ext uri="{FF2B5EF4-FFF2-40B4-BE49-F238E27FC236}">
                <a16:creationId xmlns:a16="http://schemas.microsoft.com/office/drawing/2014/main" id="{D2AB5196-BCF5-C546-BD61-437CE13B60E3}"/>
              </a:ext>
            </a:extLst>
          </p:cNvPr>
          <p:cNvCxnSpPr>
            <a:cxnSpLocks/>
          </p:cNvCxnSpPr>
          <p:nvPr userDrawn="1"/>
        </p:nvCxnSpPr>
        <p:spPr>
          <a:xfrm>
            <a:off x="809851" y="3325654"/>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009B6112-3A14-EB4B-975D-C31E70D7B79A}"/>
              </a:ext>
            </a:extLst>
          </p:cNvPr>
          <p:cNvCxnSpPr>
            <a:cxnSpLocks/>
          </p:cNvCxnSpPr>
          <p:nvPr userDrawn="1"/>
        </p:nvCxnSpPr>
        <p:spPr>
          <a:xfrm>
            <a:off x="809851" y="383015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9333AC93-7A69-9842-A04F-1073EF1DFD47}"/>
              </a:ext>
            </a:extLst>
          </p:cNvPr>
          <p:cNvCxnSpPr>
            <a:cxnSpLocks/>
          </p:cNvCxnSpPr>
          <p:nvPr userDrawn="1"/>
        </p:nvCxnSpPr>
        <p:spPr>
          <a:xfrm>
            <a:off x="809851" y="432834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62D533C9-A72A-204E-8289-FCA09993A2DA}"/>
              </a:ext>
            </a:extLst>
          </p:cNvPr>
          <p:cNvCxnSpPr>
            <a:cxnSpLocks/>
          </p:cNvCxnSpPr>
          <p:nvPr userDrawn="1"/>
        </p:nvCxnSpPr>
        <p:spPr>
          <a:xfrm>
            <a:off x="809851" y="483283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Gerade Verbindung 117">
            <a:extLst>
              <a:ext uri="{FF2B5EF4-FFF2-40B4-BE49-F238E27FC236}">
                <a16:creationId xmlns:a16="http://schemas.microsoft.com/office/drawing/2014/main" id="{33318B8B-787A-2747-916D-75582F65152C}"/>
              </a:ext>
            </a:extLst>
          </p:cNvPr>
          <p:cNvCxnSpPr>
            <a:cxnSpLocks/>
          </p:cNvCxnSpPr>
          <p:nvPr userDrawn="1"/>
        </p:nvCxnSpPr>
        <p:spPr>
          <a:xfrm>
            <a:off x="809851" y="5337335"/>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Textplatzhalter 8">
            <a:extLst>
              <a:ext uri="{FF2B5EF4-FFF2-40B4-BE49-F238E27FC236}">
                <a16:creationId xmlns:a16="http://schemas.microsoft.com/office/drawing/2014/main" id="{F1F1F5DB-9BA3-7441-92C3-9343F54B6C7C}"/>
              </a:ext>
            </a:extLst>
          </p:cNvPr>
          <p:cNvSpPr>
            <a:spLocks noGrp="1"/>
          </p:cNvSpPr>
          <p:nvPr>
            <p:ph type="body" sz="quarter" idx="28" hasCustomPrompt="1"/>
          </p:nvPr>
        </p:nvSpPr>
        <p:spPr>
          <a:xfrm>
            <a:off x="6795092" y="1974968"/>
            <a:ext cx="4587913" cy="339356"/>
          </a:xfrm>
        </p:spPr>
        <p:txBody>
          <a:bodyPr anchor="ctr" anchorCtr="0"/>
          <a:lstStyle>
            <a:lvl1pPr marL="0" indent="0">
              <a:buNone/>
              <a:defRPr>
                <a:solidFill>
                  <a:schemeClr val="tx2"/>
                </a:solidFill>
              </a:defRPr>
            </a:lvl1pPr>
          </a:lstStyle>
          <a:p>
            <a:pPr lvl="0"/>
            <a:r>
              <a:rPr lang="de-CH" dirty="0"/>
              <a:t>Kapiteltitel hinzufügen</a:t>
            </a:r>
          </a:p>
        </p:txBody>
      </p:sp>
      <p:sp>
        <p:nvSpPr>
          <p:cNvPr id="127" name="Textplatzhalter 8">
            <a:extLst>
              <a:ext uri="{FF2B5EF4-FFF2-40B4-BE49-F238E27FC236}">
                <a16:creationId xmlns:a16="http://schemas.microsoft.com/office/drawing/2014/main" id="{F746A94A-BC3C-6644-8A9E-D495AAF90A17}"/>
              </a:ext>
            </a:extLst>
          </p:cNvPr>
          <p:cNvSpPr>
            <a:spLocks noGrp="1"/>
          </p:cNvSpPr>
          <p:nvPr>
            <p:ph type="body" sz="quarter" idx="29" hasCustomPrompt="1"/>
          </p:nvPr>
        </p:nvSpPr>
        <p:spPr>
          <a:xfrm>
            <a:off x="6220681" y="1974968"/>
            <a:ext cx="397837" cy="339356"/>
          </a:xfrm>
        </p:spPr>
        <p:txBody>
          <a:bodyPr anchor="ctr" anchorCtr="0"/>
          <a:lstStyle>
            <a:lvl1pPr marL="0" indent="0" algn="l">
              <a:buNone/>
              <a:defRPr>
                <a:solidFill>
                  <a:schemeClr val="tx2"/>
                </a:solidFill>
              </a:defRPr>
            </a:lvl1pPr>
          </a:lstStyle>
          <a:p>
            <a:pPr lvl="0"/>
            <a:r>
              <a:rPr lang="de-CH" dirty="0"/>
              <a:t>8</a:t>
            </a:r>
          </a:p>
        </p:txBody>
      </p:sp>
      <p:cxnSp>
        <p:nvCxnSpPr>
          <p:cNvPr id="128" name="Gerade Verbindung 127">
            <a:extLst>
              <a:ext uri="{FF2B5EF4-FFF2-40B4-BE49-F238E27FC236}">
                <a16:creationId xmlns:a16="http://schemas.microsoft.com/office/drawing/2014/main" id="{A3CCF3DB-95DD-F743-A994-EC10575945B9}"/>
              </a:ext>
            </a:extLst>
          </p:cNvPr>
          <p:cNvCxnSpPr>
            <a:cxnSpLocks/>
          </p:cNvCxnSpPr>
          <p:nvPr userDrawn="1"/>
        </p:nvCxnSpPr>
        <p:spPr>
          <a:xfrm>
            <a:off x="6220681" y="2316661"/>
            <a:ext cx="5162324" cy="0"/>
          </a:xfrm>
          <a:prstGeom prst="line">
            <a:avLst/>
          </a:prstGeom>
        </p:spPr>
        <p:style>
          <a:lnRef idx="1">
            <a:schemeClr val="accent1"/>
          </a:lnRef>
          <a:fillRef idx="0">
            <a:schemeClr val="accent1"/>
          </a:fillRef>
          <a:effectRef idx="0">
            <a:schemeClr val="accent1"/>
          </a:effectRef>
          <a:fontRef idx="minor">
            <a:schemeClr val="tx1"/>
          </a:fontRef>
        </p:style>
      </p:cxnSp>
      <p:sp>
        <p:nvSpPr>
          <p:cNvPr id="129" name="Textplatzhalter 8">
            <a:extLst>
              <a:ext uri="{FF2B5EF4-FFF2-40B4-BE49-F238E27FC236}">
                <a16:creationId xmlns:a16="http://schemas.microsoft.com/office/drawing/2014/main" id="{314676C0-52F3-814A-A66A-8DDE64DB4322}"/>
              </a:ext>
            </a:extLst>
          </p:cNvPr>
          <p:cNvSpPr>
            <a:spLocks noGrp="1"/>
          </p:cNvSpPr>
          <p:nvPr>
            <p:ph type="body" sz="quarter" idx="30" hasCustomPrompt="1"/>
          </p:nvPr>
        </p:nvSpPr>
        <p:spPr>
          <a:xfrm>
            <a:off x="6795092" y="2477525"/>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0" name="Textplatzhalter 8">
            <a:extLst>
              <a:ext uri="{FF2B5EF4-FFF2-40B4-BE49-F238E27FC236}">
                <a16:creationId xmlns:a16="http://schemas.microsoft.com/office/drawing/2014/main" id="{E32F4503-CB28-D64E-808A-E37C1623AA2F}"/>
              </a:ext>
            </a:extLst>
          </p:cNvPr>
          <p:cNvSpPr>
            <a:spLocks noGrp="1"/>
          </p:cNvSpPr>
          <p:nvPr>
            <p:ph type="body" sz="quarter" idx="31" hasCustomPrompt="1"/>
          </p:nvPr>
        </p:nvSpPr>
        <p:spPr>
          <a:xfrm>
            <a:off x="6795092" y="2980082"/>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1" name="Textplatzhalter 8">
            <a:extLst>
              <a:ext uri="{FF2B5EF4-FFF2-40B4-BE49-F238E27FC236}">
                <a16:creationId xmlns:a16="http://schemas.microsoft.com/office/drawing/2014/main" id="{B0934F80-15A5-9B4E-BB8B-B1C8F5950F95}"/>
              </a:ext>
            </a:extLst>
          </p:cNvPr>
          <p:cNvSpPr>
            <a:spLocks noGrp="1"/>
          </p:cNvSpPr>
          <p:nvPr>
            <p:ph type="body" sz="quarter" idx="32" hasCustomPrompt="1"/>
          </p:nvPr>
        </p:nvSpPr>
        <p:spPr>
          <a:xfrm>
            <a:off x="6795092" y="3482639"/>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2" name="Textplatzhalter 8">
            <a:extLst>
              <a:ext uri="{FF2B5EF4-FFF2-40B4-BE49-F238E27FC236}">
                <a16:creationId xmlns:a16="http://schemas.microsoft.com/office/drawing/2014/main" id="{CF41B8B0-4E2F-B049-BE3E-DC00DAB6560A}"/>
              </a:ext>
            </a:extLst>
          </p:cNvPr>
          <p:cNvSpPr>
            <a:spLocks noGrp="1"/>
          </p:cNvSpPr>
          <p:nvPr>
            <p:ph type="body" sz="quarter" idx="33" hasCustomPrompt="1"/>
          </p:nvPr>
        </p:nvSpPr>
        <p:spPr>
          <a:xfrm>
            <a:off x="6795092" y="3985196"/>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3" name="Textplatzhalter 8">
            <a:extLst>
              <a:ext uri="{FF2B5EF4-FFF2-40B4-BE49-F238E27FC236}">
                <a16:creationId xmlns:a16="http://schemas.microsoft.com/office/drawing/2014/main" id="{3EFE4A1E-9276-4B4C-B8E9-33F790441648}"/>
              </a:ext>
            </a:extLst>
          </p:cNvPr>
          <p:cNvSpPr>
            <a:spLocks noGrp="1"/>
          </p:cNvSpPr>
          <p:nvPr>
            <p:ph type="body" sz="quarter" idx="34" hasCustomPrompt="1"/>
          </p:nvPr>
        </p:nvSpPr>
        <p:spPr>
          <a:xfrm>
            <a:off x="6795092" y="4487753"/>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4" name="Textplatzhalter 8">
            <a:extLst>
              <a:ext uri="{FF2B5EF4-FFF2-40B4-BE49-F238E27FC236}">
                <a16:creationId xmlns:a16="http://schemas.microsoft.com/office/drawing/2014/main" id="{6BDF9638-BA19-E14A-96AF-7AEE7533A6BD}"/>
              </a:ext>
            </a:extLst>
          </p:cNvPr>
          <p:cNvSpPr>
            <a:spLocks noGrp="1"/>
          </p:cNvSpPr>
          <p:nvPr>
            <p:ph type="body" sz="quarter" idx="35" hasCustomPrompt="1"/>
          </p:nvPr>
        </p:nvSpPr>
        <p:spPr>
          <a:xfrm>
            <a:off x="6795092" y="4990310"/>
            <a:ext cx="4587913" cy="339356"/>
          </a:xfrm>
        </p:spPr>
        <p:txBody>
          <a:bodyPr anchor="ctr" anchorCtr="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solidFill>
                  <a:schemeClr val="tx2"/>
                </a:solidFill>
              </a:defRPr>
            </a:lvl1pPr>
          </a:lstStyle>
          <a:p>
            <a:pPr marL="0" marR="0" lvl="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a:pPr>
            <a:r>
              <a:rPr lang="de-CH" dirty="0"/>
              <a:t>Kapiteltitel hinzufügen</a:t>
            </a:r>
          </a:p>
        </p:txBody>
      </p:sp>
      <p:sp>
        <p:nvSpPr>
          <p:cNvPr id="135" name="Textplatzhalter 8">
            <a:extLst>
              <a:ext uri="{FF2B5EF4-FFF2-40B4-BE49-F238E27FC236}">
                <a16:creationId xmlns:a16="http://schemas.microsoft.com/office/drawing/2014/main" id="{009CC7C7-A062-C444-BD21-140EC4B3859F}"/>
              </a:ext>
            </a:extLst>
          </p:cNvPr>
          <p:cNvSpPr>
            <a:spLocks noGrp="1"/>
          </p:cNvSpPr>
          <p:nvPr>
            <p:ph type="body" sz="quarter" idx="36" hasCustomPrompt="1"/>
          </p:nvPr>
        </p:nvSpPr>
        <p:spPr>
          <a:xfrm>
            <a:off x="6220681" y="2477525"/>
            <a:ext cx="397837" cy="339356"/>
          </a:xfrm>
        </p:spPr>
        <p:txBody>
          <a:bodyPr anchor="ctr" anchorCtr="0"/>
          <a:lstStyle>
            <a:lvl1pPr marL="0" indent="0" algn="l">
              <a:buNone/>
              <a:defRPr>
                <a:solidFill>
                  <a:schemeClr val="tx2"/>
                </a:solidFill>
              </a:defRPr>
            </a:lvl1pPr>
          </a:lstStyle>
          <a:p>
            <a:pPr lvl="0"/>
            <a:r>
              <a:rPr lang="de-CH" dirty="0"/>
              <a:t>9</a:t>
            </a:r>
          </a:p>
        </p:txBody>
      </p:sp>
      <p:sp>
        <p:nvSpPr>
          <p:cNvPr id="136" name="Textplatzhalter 8">
            <a:extLst>
              <a:ext uri="{FF2B5EF4-FFF2-40B4-BE49-F238E27FC236}">
                <a16:creationId xmlns:a16="http://schemas.microsoft.com/office/drawing/2014/main" id="{029DAE79-F62E-AA40-B202-D940B2C38C78}"/>
              </a:ext>
            </a:extLst>
          </p:cNvPr>
          <p:cNvSpPr>
            <a:spLocks noGrp="1"/>
          </p:cNvSpPr>
          <p:nvPr>
            <p:ph type="body" sz="quarter" idx="37" hasCustomPrompt="1"/>
          </p:nvPr>
        </p:nvSpPr>
        <p:spPr>
          <a:xfrm>
            <a:off x="6220681" y="2980082"/>
            <a:ext cx="397837" cy="339356"/>
          </a:xfrm>
        </p:spPr>
        <p:txBody>
          <a:bodyPr anchor="ctr" anchorCtr="0"/>
          <a:lstStyle>
            <a:lvl1pPr marL="0" indent="0" algn="l">
              <a:buNone/>
              <a:defRPr>
                <a:solidFill>
                  <a:schemeClr val="tx2"/>
                </a:solidFill>
              </a:defRPr>
            </a:lvl1pPr>
          </a:lstStyle>
          <a:p>
            <a:pPr lvl="0"/>
            <a:r>
              <a:rPr lang="de-CH" dirty="0"/>
              <a:t>10</a:t>
            </a:r>
          </a:p>
        </p:txBody>
      </p:sp>
      <p:sp>
        <p:nvSpPr>
          <p:cNvPr id="137" name="Textplatzhalter 8">
            <a:extLst>
              <a:ext uri="{FF2B5EF4-FFF2-40B4-BE49-F238E27FC236}">
                <a16:creationId xmlns:a16="http://schemas.microsoft.com/office/drawing/2014/main" id="{74070F37-5A84-9245-A005-2FA7BB64AC04}"/>
              </a:ext>
            </a:extLst>
          </p:cNvPr>
          <p:cNvSpPr>
            <a:spLocks noGrp="1"/>
          </p:cNvSpPr>
          <p:nvPr>
            <p:ph type="body" sz="quarter" idx="38" hasCustomPrompt="1"/>
          </p:nvPr>
        </p:nvSpPr>
        <p:spPr>
          <a:xfrm>
            <a:off x="6220681" y="3482639"/>
            <a:ext cx="397837" cy="339356"/>
          </a:xfrm>
        </p:spPr>
        <p:txBody>
          <a:bodyPr anchor="ctr" anchorCtr="0"/>
          <a:lstStyle>
            <a:lvl1pPr marL="0" indent="0" algn="l">
              <a:buNone/>
              <a:defRPr>
                <a:solidFill>
                  <a:schemeClr val="tx2"/>
                </a:solidFill>
              </a:defRPr>
            </a:lvl1pPr>
          </a:lstStyle>
          <a:p>
            <a:pPr lvl="0"/>
            <a:r>
              <a:rPr lang="de-CH" dirty="0"/>
              <a:t>11</a:t>
            </a:r>
          </a:p>
        </p:txBody>
      </p:sp>
      <p:sp>
        <p:nvSpPr>
          <p:cNvPr id="138" name="Textplatzhalter 8">
            <a:extLst>
              <a:ext uri="{FF2B5EF4-FFF2-40B4-BE49-F238E27FC236}">
                <a16:creationId xmlns:a16="http://schemas.microsoft.com/office/drawing/2014/main" id="{77268A3A-6364-9145-903A-16C7FFA530B9}"/>
              </a:ext>
            </a:extLst>
          </p:cNvPr>
          <p:cNvSpPr>
            <a:spLocks noGrp="1"/>
          </p:cNvSpPr>
          <p:nvPr>
            <p:ph type="body" sz="quarter" idx="39" hasCustomPrompt="1"/>
          </p:nvPr>
        </p:nvSpPr>
        <p:spPr>
          <a:xfrm>
            <a:off x="6220681" y="3985196"/>
            <a:ext cx="397837" cy="339356"/>
          </a:xfrm>
        </p:spPr>
        <p:txBody>
          <a:bodyPr anchor="ctr" anchorCtr="0"/>
          <a:lstStyle>
            <a:lvl1pPr marL="0" indent="0" algn="l">
              <a:buNone/>
              <a:defRPr>
                <a:solidFill>
                  <a:schemeClr val="tx2"/>
                </a:solidFill>
              </a:defRPr>
            </a:lvl1pPr>
          </a:lstStyle>
          <a:p>
            <a:pPr lvl="0"/>
            <a:r>
              <a:rPr lang="de-CH" dirty="0"/>
              <a:t>12</a:t>
            </a:r>
          </a:p>
        </p:txBody>
      </p:sp>
      <p:sp>
        <p:nvSpPr>
          <p:cNvPr id="139" name="Textplatzhalter 8">
            <a:extLst>
              <a:ext uri="{FF2B5EF4-FFF2-40B4-BE49-F238E27FC236}">
                <a16:creationId xmlns:a16="http://schemas.microsoft.com/office/drawing/2014/main" id="{861182F3-E3C4-EF4C-A28C-707E472896A7}"/>
              </a:ext>
            </a:extLst>
          </p:cNvPr>
          <p:cNvSpPr>
            <a:spLocks noGrp="1"/>
          </p:cNvSpPr>
          <p:nvPr>
            <p:ph type="body" sz="quarter" idx="40" hasCustomPrompt="1"/>
          </p:nvPr>
        </p:nvSpPr>
        <p:spPr>
          <a:xfrm>
            <a:off x="6220681" y="4487753"/>
            <a:ext cx="397837" cy="339356"/>
          </a:xfrm>
        </p:spPr>
        <p:txBody>
          <a:bodyPr anchor="ctr" anchorCtr="0"/>
          <a:lstStyle>
            <a:lvl1pPr marL="0" indent="0" algn="l">
              <a:buNone/>
              <a:defRPr>
                <a:solidFill>
                  <a:schemeClr val="tx2"/>
                </a:solidFill>
              </a:defRPr>
            </a:lvl1pPr>
          </a:lstStyle>
          <a:p>
            <a:pPr lvl="0"/>
            <a:r>
              <a:rPr lang="de-CH" dirty="0"/>
              <a:t>13</a:t>
            </a:r>
          </a:p>
        </p:txBody>
      </p:sp>
      <p:sp>
        <p:nvSpPr>
          <p:cNvPr id="140" name="Textplatzhalter 8">
            <a:extLst>
              <a:ext uri="{FF2B5EF4-FFF2-40B4-BE49-F238E27FC236}">
                <a16:creationId xmlns:a16="http://schemas.microsoft.com/office/drawing/2014/main" id="{5243433C-3CD0-F347-A5A3-1F659863168E}"/>
              </a:ext>
            </a:extLst>
          </p:cNvPr>
          <p:cNvSpPr>
            <a:spLocks noGrp="1"/>
          </p:cNvSpPr>
          <p:nvPr>
            <p:ph type="body" sz="quarter" idx="41" hasCustomPrompt="1"/>
          </p:nvPr>
        </p:nvSpPr>
        <p:spPr>
          <a:xfrm>
            <a:off x="6220681" y="4990310"/>
            <a:ext cx="397837" cy="339356"/>
          </a:xfrm>
        </p:spPr>
        <p:txBody>
          <a:bodyPr anchor="ctr" anchorCtr="0"/>
          <a:lstStyle>
            <a:lvl1pPr marL="0" indent="0" algn="l">
              <a:buNone/>
              <a:defRPr>
                <a:solidFill>
                  <a:schemeClr val="tx2"/>
                </a:solidFill>
              </a:defRPr>
            </a:lvl1pPr>
          </a:lstStyle>
          <a:p>
            <a:pPr lvl="0"/>
            <a:r>
              <a:rPr lang="de-CH" dirty="0"/>
              <a:t>14</a:t>
            </a:r>
          </a:p>
        </p:txBody>
      </p:sp>
      <p:cxnSp>
        <p:nvCxnSpPr>
          <p:cNvPr id="141" name="Gerade Verbindung 140">
            <a:extLst>
              <a:ext uri="{FF2B5EF4-FFF2-40B4-BE49-F238E27FC236}">
                <a16:creationId xmlns:a16="http://schemas.microsoft.com/office/drawing/2014/main" id="{475AE08F-0A6F-B54E-A6F8-7448A2FEA458}"/>
              </a:ext>
            </a:extLst>
          </p:cNvPr>
          <p:cNvCxnSpPr>
            <a:cxnSpLocks/>
          </p:cNvCxnSpPr>
          <p:nvPr userDrawn="1"/>
        </p:nvCxnSpPr>
        <p:spPr>
          <a:xfrm>
            <a:off x="6220681" y="282115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89148476-45EA-E64C-B439-46CAA3D397E2}"/>
              </a:ext>
            </a:extLst>
          </p:cNvPr>
          <p:cNvCxnSpPr>
            <a:cxnSpLocks/>
          </p:cNvCxnSpPr>
          <p:nvPr userDrawn="1"/>
        </p:nvCxnSpPr>
        <p:spPr>
          <a:xfrm>
            <a:off x="6220681" y="3325654"/>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B3A2826D-5B89-3748-B67B-F2F7F59AB5EA}"/>
              </a:ext>
            </a:extLst>
          </p:cNvPr>
          <p:cNvCxnSpPr>
            <a:cxnSpLocks/>
          </p:cNvCxnSpPr>
          <p:nvPr userDrawn="1"/>
        </p:nvCxnSpPr>
        <p:spPr>
          <a:xfrm>
            <a:off x="6220681" y="383015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FE299D9B-ED5A-C445-950C-1A276C005680}"/>
              </a:ext>
            </a:extLst>
          </p:cNvPr>
          <p:cNvCxnSpPr>
            <a:cxnSpLocks/>
          </p:cNvCxnSpPr>
          <p:nvPr userDrawn="1"/>
        </p:nvCxnSpPr>
        <p:spPr>
          <a:xfrm>
            <a:off x="6220681" y="4328341"/>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928E8156-DBC2-E047-B139-2F70981A27D9}"/>
              </a:ext>
            </a:extLst>
          </p:cNvPr>
          <p:cNvCxnSpPr>
            <a:cxnSpLocks/>
          </p:cNvCxnSpPr>
          <p:nvPr userDrawn="1"/>
        </p:nvCxnSpPr>
        <p:spPr>
          <a:xfrm>
            <a:off x="6220681" y="4832838"/>
            <a:ext cx="51623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9E98BD48-B8CE-D945-A7F2-2DAAA8ADFD2D}"/>
              </a:ext>
            </a:extLst>
          </p:cNvPr>
          <p:cNvCxnSpPr>
            <a:cxnSpLocks/>
          </p:cNvCxnSpPr>
          <p:nvPr userDrawn="1"/>
        </p:nvCxnSpPr>
        <p:spPr>
          <a:xfrm>
            <a:off x="6220681" y="5337335"/>
            <a:ext cx="516232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42491"/>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238">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Textplatzhalter 3">
            <a:extLst>
              <a:ext uri="{FF2B5EF4-FFF2-40B4-BE49-F238E27FC236}">
                <a16:creationId xmlns:a16="http://schemas.microsoft.com/office/drawing/2014/main" id="{28AF7300-3B2C-CF43-B2AC-61CCC09CD729}"/>
              </a:ext>
            </a:extLst>
          </p:cNvPr>
          <p:cNvSpPr>
            <a:spLocks noGrp="1"/>
          </p:cNvSpPr>
          <p:nvPr>
            <p:ph type="body" sz="quarter" idx="13"/>
          </p:nvPr>
        </p:nvSpPr>
        <p:spPr>
          <a:xfrm>
            <a:off x="809625" y="1381539"/>
            <a:ext cx="1057910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697884236"/>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und Inhalt mit Log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pic>
        <p:nvPicPr>
          <p:cNvPr id="7" name="Grafik 6">
            <a:extLst>
              <a:ext uri="{FF2B5EF4-FFF2-40B4-BE49-F238E27FC236}">
                <a16:creationId xmlns:a16="http://schemas.microsoft.com/office/drawing/2014/main" id="{33E7A58B-8561-F84C-A0A9-737C3294198F}"/>
              </a:ext>
            </a:extLst>
          </p:cNvPr>
          <p:cNvPicPr>
            <a:picLocks noChangeAspect="1"/>
          </p:cNvPicPr>
          <p:nvPr userDrawn="1"/>
        </p:nvPicPr>
        <p:blipFill>
          <a:blip r:embed="rId2"/>
          <a:stretch>
            <a:fillRect/>
          </a:stretch>
        </p:blipFill>
        <p:spPr>
          <a:xfrm>
            <a:off x="10280516" y="396052"/>
            <a:ext cx="1512406" cy="559590"/>
          </a:xfrm>
          <a:prstGeom prst="rect">
            <a:avLst/>
          </a:prstGeom>
        </p:spPr>
      </p:pic>
      <p:sp>
        <p:nvSpPr>
          <p:cNvPr id="8" name="Textplatzhalter 3">
            <a:extLst>
              <a:ext uri="{FF2B5EF4-FFF2-40B4-BE49-F238E27FC236}">
                <a16:creationId xmlns:a16="http://schemas.microsoft.com/office/drawing/2014/main" id="{A1978F3A-3A07-D54F-8882-94324F7ACE19}"/>
              </a:ext>
            </a:extLst>
          </p:cNvPr>
          <p:cNvSpPr>
            <a:spLocks noGrp="1"/>
          </p:cNvSpPr>
          <p:nvPr>
            <p:ph type="body" sz="quarter" idx="13"/>
          </p:nvPr>
        </p:nvSpPr>
        <p:spPr>
          <a:xfrm>
            <a:off x="809625" y="1381539"/>
            <a:ext cx="1057910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02553193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742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zweizeilig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110609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7" name="Textplatzhalter 3">
            <a:extLst>
              <a:ext uri="{FF2B5EF4-FFF2-40B4-BE49-F238E27FC236}">
                <a16:creationId xmlns:a16="http://schemas.microsoft.com/office/drawing/2014/main" id="{A2B8BC31-9198-7543-8BA6-099621481AEA}"/>
              </a:ext>
            </a:extLst>
          </p:cNvPr>
          <p:cNvSpPr>
            <a:spLocks noGrp="1"/>
          </p:cNvSpPr>
          <p:nvPr>
            <p:ph type="body" sz="quarter" idx="13"/>
          </p:nvPr>
        </p:nvSpPr>
        <p:spPr>
          <a:xfrm>
            <a:off x="809625" y="1669774"/>
            <a:ext cx="10579100" cy="43516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41926927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Untertitel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576715"/>
          </a:xfrm>
        </p:spPr>
        <p:txBody>
          <a:bodyPr/>
          <a:lstStyle>
            <a:lvl1pPr>
              <a:lnSpc>
                <a:spcPct val="102000"/>
              </a:lnSpc>
              <a:defRPr>
                <a:solidFill>
                  <a:schemeClr val="accent1"/>
                </a:solidFill>
                <a:latin typeface="Gothic A1" pitchFamily="2" charset="-127"/>
                <a:ea typeface="Gothic A1" pitchFamily="2" charset="-127"/>
                <a:cs typeface="Gothic A1" pitchFamily="2" charset="-127"/>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dirty="0"/>
          </a:p>
        </p:txBody>
      </p:sp>
      <p:sp>
        <p:nvSpPr>
          <p:cNvPr id="8" name="Titel 1">
            <a:extLst>
              <a:ext uri="{FF2B5EF4-FFF2-40B4-BE49-F238E27FC236}">
                <a16:creationId xmlns:a16="http://schemas.microsoft.com/office/drawing/2014/main" id="{AAFDDE00-18CF-1A46-AF9F-BC21D9B7023C}"/>
              </a:ext>
            </a:extLst>
          </p:cNvPr>
          <p:cNvSpPr txBox="1">
            <a:spLocks/>
          </p:cNvSpPr>
          <p:nvPr userDrawn="1"/>
        </p:nvSpPr>
        <p:spPr>
          <a:xfrm>
            <a:off x="810532" y="1130303"/>
            <a:ext cx="10578193" cy="534985"/>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000" b="0" i="0" kern="1200">
                <a:solidFill>
                  <a:schemeClr val="accent1"/>
                </a:solidFill>
                <a:latin typeface="BentonSans Book" panose="02000503000000020004" pitchFamily="2" charset="77"/>
                <a:ea typeface="+mj-ea"/>
                <a:cs typeface="+mj-cs"/>
              </a:defRPr>
            </a:lvl1pPr>
          </a:lstStyle>
          <a:p>
            <a:endParaRPr lang="de-CH" sz="2100" dirty="0">
              <a:latin typeface="Gothic A1" pitchFamily="2" charset="-127"/>
              <a:ea typeface="Gothic A1" pitchFamily="2" charset="-127"/>
              <a:cs typeface="Gothic A1" pitchFamily="2" charset="-127"/>
            </a:endParaRPr>
          </a:p>
        </p:txBody>
      </p:sp>
      <p:sp>
        <p:nvSpPr>
          <p:cNvPr id="11" name="Textplatzhalter 10">
            <a:extLst>
              <a:ext uri="{FF2B5EF4-FFF2-40B4-BE49-F238E27FC236}">
                <a16:creationId xmlns:a16="http://schemas.microsoft.com/office/drawing/2014/main" id="{AE12C194-BC5B-8F40-8406-3C9AD0F1E13C}"/>
              </a:ext>
            </a:extLst>
          </p:cNvPr>
          <p:cNvSpPr>
            <a:spLocks noGrp="1"/>
          </p:cNvSpPr>
          <p:nvPr>
            <p:ph type="body" sz="quarter" idx="14" hasCustomPrompt="1"/>
          </p:nvPr>
        </p:nvSpPr>
        <p:spPr>
          <a:xfrm>
            <a:off x="809625" y="1130301"/>
            <a:ext cx="10579100" cy="529541"/>
          </a:xfrm>
        </p:spPr>
        <p:txBody>
          <a:bodyPr/>
          <a:lstStyle>
            <a:lvl1pPr marL="0" indent="0">
              <a:spcAft>
                <a:spcPts val="0"/>
              </a:spcAft>
              <a:buNone/>
              <a:defRPr>
                <a:solidFill>
                  <a:schemeClr val="accent1"/>
                </a:solidFill>
                <a:latin typeface="Gothic A1" pitchFamily="2" charset="-127"/>
                <a:ea typeface="Gothic A1" pitchFamily="2" charset="-127"/>
                <a:cs typeface="Gothic A1" pitchFamily="2" charset="-127"/>
              </a:defRPr>
            </a:lvl1pPr>
            <a:lvl2pPr marL="457200" indent="0">
              <a:spcAft>
                <a:spcPts val="0"/>
              </a:spcAft>
              <a:buNone/>
              <a:defRPr>
                <a:solidFill>
                  <a:schemeClr val="accent1"/>
                </a:solidFill>
              </a:defRPr>
            </a:lvl2pPr>
            <a:lvl3pPr marL="914400" indent="0">
              <a:spcAft>
                <a:spcPts val="0"/>
              </a:spcAft>
              <a:buNone/>
              <a:defRPr>
                <a:solidFill>
                  <a:schemeClr val="accent1"/>
                </a:solidFill>
              </a:defRPr>
            </a:lvl3pPr>
            <a:lvl4pPr marL="1371600" indent="0">
              <a:spcAft>
                <a:spcPts val="0"/>
              </a:spcAft>
              <a:buNone/>
              <a:defRPr>
                <a:solidFill>
                  <a:schemeClr val="accent1"/>
                </a:solidFill>
              </a:defRPr>
            </a:lvl4pPr>
            <a:lvl5pPr marL="1828800" indent="0">
              <a:spcAft>
                <a:spcPts val="0"/>
              </a:spcAft>
              <a:buNone/>
              <a:defRPr>
                <a:solidFill>
                  <a:schemeClr val="accent1"/>
                </a:solidFill>
              </a:defRPr>
            </a:lvl5pPr>
          </a:lstStyle>
          <a:p>
            <a:pPr lvl="0"/>
            <a:r>
              <a:rPr lang="de-CH" dirty="0"/>
              <a:t>Untertitel hinzufügen</a:t>
            </a:r>
          </a:p>
        </p:txBody>
      </p:sp>
      <p:sp>
        <p:nvSpPr>
          <p:cNvPr id="9" name="Textplatzhalter 3">
            <a:extLst>
              <a:ext uri="{FF2B5EF4-FFF2-40B4-BE49-F238E27FC236}">
                <a16:creationId xmlns:a16="http://schemas.microsoft.com/office/drawing/2014/main" id="{D365B999-400B-E54B-9B08-3B227B853FF2}"/>
              </a:ext>
            </a:extLst>
          </p:cNvPr>
          <p:cNvSpPr>
            <a:spLocks noGrp="1"/>
          </p:cNvSpPr>
          <p:nvPr>
            <p:ph type="body" sz="quarter" idx="13"/>
          </p:nvPr>
        </p:nvSpPr>
        <p:spPr>
          <a:xfrm>
            <a:off x="809625" y="1669774"/>
            <a:ext cx="10579100" cy="4351614"/>
          </a:xfrm>
        </p:spPr>
        <p:txBody>
          <a:bodyPr/>
          <a:lstStyle>
            <a:lvl1pPr>
              <a:defRPr>
                <a:latin typeface="Gothic A1" pitchFamily="2" charset="-127"/>
                <a:ea typeface="Gothic A1" pitchFamily="2" charset="-127"/>
                <a:cs typeface="Gothic A1" pitchFamily="2" charset="-127"/>
              </a:defRPr>
            </a:lvl1pPr>
            <a:lvl2pPr>
              <a:defRPr>
                <a:latin typeface="Gothic A1" pitchFamily="2" charset="-127"/>
                <a:ea typeface="Gothic A1" pitchFamily="2" charset="-127"/>
                <a:cs typeface="Gothic A1" pitchFamily="2" charset="-127"/>
              </a:defRPr>
            </a:lvl2pPr>
            <a:lvl3pPr>
              <a:defRPr>
                <a:latin typeface="Gothic A1" pitchFamily="2" charset="-127"/>
                <a:ea typeface="Gothic A1" pitchFamily="2" charset="-127"/>
                <a:cs typeface="Gothic A1" pitchFamily="2" charset="-127"/>
              </a:defRPr>
            </a:lvl3pPr>
            <a:lvl4pPr>
              <a:defRPr>
                <a:latin typeface="Gothic A1" pitchFamily="2" charset="-127"/>
                <a:ea typeface="Gothic A1" pitchFamily="2" charset="-127"/>
                <a:cs typeface="Gothic A1" pitchFamily="2" charset="-127"/>
              </a:defRPr>
            </a:lvl4pPr>
            <a:lvl5pPr>
              <a:defRPr>
                <a:latin typeface="Gothic A1" pitchFamily="2" charset="-127"/>
                <a:ea typeface="Gothic A1" pitchFamily="2" charset="-127"/>
                <a:cs typeface="Gothic A1" pitchFamily="2" charset="-12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475687549"/>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und Inhalt (2 Spalte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A5FE0731-625C-354B-9427-CE59D7EA6B57}"/>
              </a:ext>
            </a:extLst>
          </p:cNvPr>
          <p:cNvSpPr>
            <a:spLocks noGrp="1"/>
          </p:cNvSpPr>
          <p:nvPr>
            <p:ph type="body" sz="quarter" idx="20"/>
          </p:nvPr>
        </p:nvSpPr>
        <p:spPr>
          <a:xfrm>
            <a:off x="809851" y="1376363"/>
            <a:ext cx="10578874" cy="4645025"/>
          </a:xfrm>
        </p:spPr>
        <p:txBody>
          <a:bodyPr numCol="2" spcCol="288000"/>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4272453191"/>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und Inhalt (2 Textblöck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A2FDEE4E-6985-4145-AB55-AB5B7BEBA538}"/>
              </a:ext>
            </a:extLst>
          </p:cNvPr>
          <p:cNvSpPr>
            <a:spLocks noGrp="1"/>
          </p:cNvSpPr>
          <p:nvPr>
            <p:ph type="body" sz="quarter" idx="13"/>
          </p:nvPr>
        </p:nvSpPr>
        <p:spPr>
          <a:xfrm>
            <a:off x="809625"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0" name="Textplatzhalter 3">
            <a:extLst>
              <a:ext uri="{FF2B5EF4-FFF2-40B4-BE49-F238E27FC236}">
                <a16:creationId xmlns:a16="http://schemas.microsoft.com/office/drawing/2014/main" id="{17B76512-F5C4-F44F-B3D4-DCE955397E57}"/>
              </a:ext>
            </a:extLst>
          </p:cNvPr>
          <p:cNvSpPr>
            <a:spLocks noGrp="1"/>
          </p:cNvSpPr>
          <p:nvPr>
            <p:ph type="body" sz="quarter" idx="14"/>
          </p:nvPr>
        </p:nvSpPr>
        <p:spPr>
          <a:xfrm>
            <a:off x="6236390"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47746121"/>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Inhalt und Bild (1/2)">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6227083" y="1383621"/>
            <a:ext cx="5161642" cy="4645704"/>
          </a:xfrm>
        </p:spPr>
        <p:txBody>
          <a:bodyPr anchor="ctr" anchorCtr="0"/>
          <a:lstStyle>
            <a:lvl1pPr marL="0" indent="0" algn="ctr">
              <a:buNone/>
              <a:defRPr/>
            </a:lvl1pPr>
          </a:lstStyle>
          <a:p>
            <a:r>
              <a:rPr lang="de-CH" dirty="0"/>
              <a:t>Bild hinzufügen</a:t>
            </a:r>
          </a:p>
        </p:txBody>
      </p:sp>
      <p:sp>
        <p:nvSpPr>
          <p:cNvPr id="7" name="Textplatzhalter 3">
            <a:extLst>
              <a:ext uri="{FF2B5EF4-FFF2-40B4-BE49-F238E27FC236}">
                <a16:creationId xmlns:a16="http://schemas.microsoft.com/office/drawing/2014/main" id="{6EE2106C-AB6F-6643-AD42-F65660BB77B2}"/>
              </a:ext>
            </a:extLst>
          </p:cNvPr>
          <p:cNvSpPr>
            <a:spLocks noGrp="1"/>
          </p:cNvSpPr>
          <p:nvPr>
            <p:ph type="body" sz="quarter" idx="13"/>
          </p:nvPr>
        </p:nvSpPr>
        <p:spPr>
          <a:xfrm>
            <a:off x="809625" y="1381539"/>
            <a:ext cx="5162550" cy="463984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000284031"/>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Inhalt und Bild (2/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11" name="Bildplatzhalter 3">
            <a:extLst>
              <a:ext uri="{FF2B5EF4-FFF2-40B4-BE49-F238E27FC236}">
                <a16:creationId xmlns:a16="http://schemas.microsoft.com/office/drawing/2014/main" id="{38BE651B-1779-DD46-A39F-9F500659CF51}"/>
              </a:ext>
            </a:extLst>
          </p:cNvPr>
          <p:cNvSpPr>
            <a:spLocks noGrp="1"/>
          </p:cNvSpPr>
          <p:nvPr>
            <p:ph type="pic" sz="quarter" idx="15" hasCustomPrompt="1"/>
          </p:nvPr>
        </p:nvSpPr>
        <p:spPr>
          <a:xfrm>
            <a:off x="4416426" y="1383621"/>
            <a:ext cx="6979022" cy="4637768"/>
          </a:xfrm>
        </p:spPr>
        <p:txBody>
          <a:bodyPr anchor="ctr" anchorCtr="0"/>
          <a:lstStyle>
            <a:lvl1pPr marL="0" indent="0" algn="ctr">
              <a:buNone/>
              <a:defRPr/>
            </a:lvl1pPr>
          </a:lstStyle>
          <a:p>
            <a:r>
              <a:rPr lang="de-CH" dirty="0"/>
              <a:t>Bild hinzufügen</a:t>
            </a:r>
          </a:p>
        </p:txBody>
      </p:sp>
      <p:sp>
        <p:nvSpPr>
          <p:cNvPr id="7" name="Textplatzhalter 3">
            <a:extLst>
              <a:ext uri="{FF2B5EF4-FFF2-40B4-BE49-F238E27FC236}">
                <a16:creationId xmlns:a16="http://schemas.microsoft.com/office/drawing/2014/main" id="{29F619FA-F46C-6D4E-9CE3-DB5C2A9B81ED}"/>
              </a:ext>
            </a:extLst>
          </p:cNvPr>
          <p:cNvSpPr>
            <a:spLocks noGrp="1"/>
          </p:cNvSpPr>
          <p:nvPr>
            <p:ph type="body" sz="quarter" idx="13"/>
          </p:nvPr>
        </p:nvSpPr>
        <p:spPr>
          <a:xfrm>
            <a:off x="809625" y="1381539"/>
            <a:ext cx="3364810" cy="4639849"/>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932355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2628">
          <p15:clr>
            <a:srgbClr val="FBAE40"/>
          </p15:clr>
        </p15:guide>
        <p15:guide id="12" pos="278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Inhalt und 3 Bilder">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810531" y="1383621"/>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1" name="Bildplatzhalter 3">
            <a:extLst>
              <a:ext uri="{FF2B5EF4-FFF2-40B4-BE49-F238E27FC236}">
                <a16:creationId xmlns:a16="http://schemas.microsoft.com/office/drawing/2014/main" id="{38BE651B-1779-DD46-A39F-9F500659CF51}"/>
              </a:ext>
            </a:extLst>
          </p:cNvPr>
          <p:cNvSpPr>
            <a:spLocks noGrp="1"/>
          </p:cNvSpPr>
          <p:nvPr>
            <p:ph type="pic" sz="quarter" idx="15" hasCustomPrompt="1"/>
          </p:nvPr>
        </p:nvSpPr>
        <p:spPr>
          <a:xfrm>
            <a:off x="4419780" y="1383621"/>
            <a:ext cx="3358800" cy="2044800"/>
          </a:xfrm>
        </p:spPr>
        <p:txBody>
          <a:bodyPr anchor="ctr" anchorCtr="0"/>
          <a:lstStyle>
            <a:lvl1pPr marL="0" indent="0" algn="ctr">
              <a:buNone/>
              <a:defRPr/>
            </a:lvl1pPr>
          </a:lstStyle>
          <a:p>
            <a:r>
              <a:rPr lang="de-CH" dirty="0"/>
              <a:t>Bild hinzufügen</a:t>
            </a:r>
          </a:p>
        </p:txBody>
      </p:sp>
      <p:sp>
        <p:nvSpPr>
          <p:cNvPr id="13" name="Bildplatzhalter 3">
            <a:extLst>
              <a:ext uri="{FF2B5EF4-FFF2-40B4-BE49-F238E27FC236}">
                <a16:creationId xmlns:a16="http://schemas.microsoft.com/office/drawing/2014/main" id="{741A596B-CB47-5546-882F-1D77E69F126A}"/>
              </a:ext>
            </a:extLst>
          </p:cNvPr>
          <p:cNvSpPr>
            <a:spLocks noGrp="1"/>
          </p:cNvSpPr>
          <p:nvPr>
            <p:ph type="pic" sz="quarter" idx="17" hasCustomPrompt="1"/>
          </p:nvPr>
        </p:nvSpPr>
        <p:spPr>
          <a:xfrm>
            <a:off x="8029028" y="1384797"/>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8" name="Textplatzhalter 3">
            <a:extLst>
              <a:ext uri="{FF2B5EF4-FFF2-40B4-BE49-F238E27FC236}">
                <a16:creationId xmlns:a16="http://schemas.microsoft.com/office/drawing/2014/main" id="{4D077AAD-04B1-DD45-A32F-18561E51E9F9}"/>
              </a:ext>
            </a:extLst>
          </p:cNvPr>
          <p:cNvSpPr>
            <a:spLocks noGrp="1"/>
          </p:cNvSpPr>
          <p:nvPr>
            <p:ph type="body" sz="quarter" idx="13"/>
          </p:nvPr>
        </p:nvSpPr>
        <p:spPr>
          <a:xfrm>
            <a:off x="809625" y="3681000"/>
            <a:ext cx="3364810" cy="2340388"/>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9" name="Textplatzhalter 3">
            <a:extLst>
              <a:ext uri="{FF2B5EF4-FFF2-40B4-BE49-F238E27FC236}">
                <a16:creationId xmlns:a16="http://schemas.microsoft.com/office/drawing/2014/main" id="{515B6EE4-943A-B347-807D-218ED88AE352}"/>
              </a:ext>
            </a:extLst>
          </p:cNvPr>
          <p:cNvSpPr>
            <a:spLocks noGrp="1"/>
          </p:cNvSpPr>
          <p:nvPr>
            <p:ph type="body" sz="quarter" idx="20"/>
          </p:nvPr>
        </p:nvSpPr>
        <p:spPr>
          <a:xfrm>
            <a:off x="4428724" y="3681001"/>
            <a:ext cx="3358800" cy="2343879"/>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0" name="Textplatzhalter 3">
            <a:extLst>
              <a:ext uri="{FF2B5EF4-FFF2-40B4-BE49-F238E27FC236}">
                <a16:creationId xmlns:a16="http://schemas.microsoft.com/office/drawing/2014/main" id="{D2C04BAD-8CA1-944E-BB9E-475DDC06083F}"/>
              </a:ext>
            </a:extLst>
          </p:cNvPr>
          <p:cNvSpPr>
            <a:spLocks noGrp="1"/>
          </p:cNvSpPr>
          <p:nvPr>
            <p:ph type="body" sz="quarter" idx="21"/>
          </p:nvPr>
        </p:nvSpPr>
        <p:spPr>
          <a:xfrm>
            <a:off x="8037662" y="3681000"/>
            <a:ext cx="3358799" cy="2343880"/>
          </a:xfrm>
        </p:spPr>
        <p:txBody>
          <a:bodyPr/>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180558133"/>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4900">
          <p15:clr>
            <a:srgbClr val="FBAE40"/>
          </p15:clr>
        </p15:guide>
        <p15:guide id="10" pos="2628">
          <p15:clr>
            <a:srgbClr val="FBAE40"/>
          </p15:clr>
        </p15:guide>
        <p15:guide id="11" pos="5054">
          <p15:clr>
            <a:srgbClr val="FBAE40"/>
          </p15:clr>
        </p15:guide>
        <p15:guide id="12" pos="2782">
          <p15:clr>
            <a:srgbClr val="FBAE40"/>
          </p15:clr>
        </p15:guide>
        <p15:guide id="13" orient="horz" pos="2160">
          <p15:clr>
            <a:srgbClr val="FBAE40"/>
          </p15:clr>
        </p15:guide>
        <p15:guide id="14" orient="horz" pos="231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zweizeilig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110609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7" name="Textplatzhalter 3">
            <a:extLst>
              <a:ext uri="{FF2B5EF4-FFF2-40B4-BE49-F238E27FC236}">
                <a16:creationId xmlns:a16="http://schemas.microsoft.com/office/drawing/2014/main" id="{A2B8BC31-9198-7543-8BA6-099621481AEA}"/>
              </a:ext>
            </a:extLst>
          </p:cNvPr>
          <p:cNvSpPr>
            <a:spLocks noGrp="1"/>
          </p:cNvSpPr>
          <p:nvPr>
            <p:ph type="body" sz="quarter" idx="13"/>
          </p:nvPr>
        </p:nvSpPr>
        <p:spPr>
          <a:xfrm>
            <a:off x="809625" y="1669774"/>
            <a:ext cx="10579100" cy="43516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98656770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und grosses Bi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809851" y="1383621"/>
            <a:ext cx="10578874" cy="4634794"/>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Tx/>
              <a:buNone/>
              <a:tabLst/>
              <a:defRPr/>
            </a:lvl1pPr>
          </a:lstStyle>
          <a:p>
            <a:r>
              <a:rPr lang="de-CH" dirty="0"/>
              <a:t>Bild hinzufügen</a:t>
            </a:r>
          </a:p>
        </p:txBody>
      </p:sp>
    </p:spTree>
    <p:extLst>
      <p:ext uri="{BB962C8B-B14F-4D97-AF65-F5344CB8AC3E}">
        <p14:creationId xmlns:p14="http://schemas.microsoft.com/office/powerpoint/2010/main" val="1399777532"/>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 und Bild vollflächig">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CBE50099-57C6-9A4B-BDEE-B4088CA94D62}"/>
              </a:ext>
            </a:extLst>
          </p:cNvPr>
          <p:cNvSpPr>
            <a:spLocks noGrp="1"/>
          </p:cNvSpPr>
          <p:nvPr>
            <p:ph type="pic" sz="quarter" idx="14" hasCustomPrompt="1"/>
          </p:nvPr>
        </p:nvSpPr>
        <p:spPr>
          <a:xfrm>
            <a:off x="0" y="0"/>
            <a:ext cx="12192000" cy="6858000"/>
          </a:xfrm>
        </p:spPr>
        <p:txBody>
          <a:bodyPr anchor="ctr" anchorCtr="0"/>
          <a:lstStyle>
            <a:lvl1pPr marL="0" indent="0" algn="ctr">
              <a:buNone/>
              <a:defRPr/>
            </a:lvl1pPr>
          </a:lstStyle>
          <a:p>
            <a:r>
              <a:rPr lang="de-CH" dirty="0"/>
              <a:t>Bild hinzufügen</a:t>
            </a:r>
          </a:p>
        </p:txBody>
      </p:sp>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bg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solidFill>
                  <a:schemeClr val="bg1"/>
                </a:solidFill>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solidFill>
                  <a:schemeClr val="bg1"/>
                </a:solidFill>
              </a:defRPr>
            </a:lvl1pPr>
          </a:lstStyle>
          <a:p>
            <a:fld id="{F580F97F-3EF7-CA4D-8986-551EF0268349}" type="slidenum">
              <a:rPr lang="de-CH" smtClean="0"/>
              <a:pPr/>
              <a:t>‹Nr.›</a:t>
            </a:fld>
            <a:endParaRPr lang="de-CH"/>
          </a:p>
        </p:txBody>
      </p:sp>
    </p:spTree>
    <p:extLst>
      <p:ext uri="{BB962C8B-B14F-4D97-AF65-F5344CB8AC3E}">
        <p14:creationId xmlns:p14="http://schemas.microsoft.com/office/powerpoint/2010/main" val="218229785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apitel 1">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287091534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apitel 2">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accent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3642050262"/>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apitel 3">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42413992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apitel 4">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8" name="Textplatzhalter 7">
            <a:extLst>
              <a:ext uri="{FF2B5EF4-FFF2-40B4-BE49-F238E27FC236}">
                <a16:creationId xmlns:a16="http://schemas.microsoft.com/office/drawing/2014/main" id="{C7936CAC-CA8C-004C-8D70-EF9919923A26}"/>
              </a:ext>
            </a:extLst>
          </p:cNvPr>
          <p:cNvSpPr>
            <a:spLocks noGrp="1"/>
          </p:cNvSpPr>
          <p:nvPr>
            <p:ph type="body" sz="quarter" idx="15" hasCustomPrompt="1"/>
          </p:nvPr>
        </p:nvSpPr>
        <p:spPr>
          <a:xfrm>
            <a:off x="1768569" y="2091673"/>
            <a:ext cx="9620155" cy="3623327"/>
          </a:xfrm>
        </p:spPr>
        <p:txBody>
          <a:bodyPr/>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marL="0" marR="0" lvl="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a:pPr>
            <a:r>
              <a:rPr lang="de-DE" dirty="0"/>
              <a:t>Kapiteltitel </a:t>
            </a:r>
            <a:r>
              <a:rPr lang="de-CH" dirty="0"/>
              <a:t>hinzufügen</a:t>
            </a:r>
            <a:endParaRPr lang="de-DE" dirty="0"/>
          </a:p>
        </p:txBody>
      </p:sp>
      <p:sp>
        <p:nvSpPr>
          <p:cNvPr id="9" name="Textplatzhalter 7">
            <a:extLst>
              <a:ext uri="{FF2B5EF4-FFF2-40B4-BE49-F238E27FC236}">
                <a16:creationId xmlns:a16="http://schemas.microsoft.com/office/drawing/2014/main" id="{EEFAAE96-8CA4-734E-90BA-394EF34C1567}"/>
              </a:ext>
            </a:extLst>
          </p:cNvPr>
          <p:cNvSpPr>
            <a:spLocks noGrp="1"/>
          </p:cNvSpPr>
          <p:nvPr>
            <p:ph type="body" sz="quarter" idx="16" hasCustomPrompt="1"/>
          </p:nvPr>
        </p:nvSpPr>
        <p:spPr>
          <a:xfrm>
            <a:off x="1768569" y="1096590"/>
            <a:ext cx="9620156" cy="611186"/>
          </a:xfrm>
        </p:spPr>
        <p:txBody>
          <a:bodyPr/>
          <a:lstStyle>
            <a:lvl1pPr marL="0" indent="0">
              <a:spcAft>
                <a:spcPts val="0"/>
              </a:spcAft>
              <a:buNone/>
              <a:defRPr sz="4200">
                <a:solidFill>
                  <a:schemeClr val="bg1"/>
                </a:solidFill>
                <a:latin typeface="Gothic A1" pitchFamily="2" charset="-127"/>
                <a:ea typeface="Gothic A1" pitchFamily="2" charset="-127"/>
                <a:cs typeface="Gothic A1" pitchFamily="2" charset="-127"/>
              </a:defRPr>
            </a:lvl1pPr>
            <a:lvl2pPr marL="457200" indent="0">
              <a:spcAft>
                <a:spcPts val="0"/>
              </a:spcAft>
              <a:buNone/>
              <a:defRPr sz="4200"/>
            </a:lvl2pPr>
            <a:lvl3pPr marL="914400" indent="0">
              <a:spcAft>
                <a:spcPts val="0"/>
              </a:spcAft>
              <a:buNone/>
              <a:defRPr sz="4200"/>
            </a:lvl3pPr>
            <a:lvl4pPr marL="1371600" indent="0">
              <a:spcAft>
                <a:spcPts val="0"/>
              </a:spcAft>
              <a:buNone/>
              <a:defRPr sz="4200"/>
            </a:lvl4pPr>
            <a:lvl5pPr marL="1828800" indent="0">
              <a:spcAft>
                <a:spcPts val="0"/>
              </a:spcAft>
              <a:buNone/>
              <a:defRPr sz="4200"/>
            </a:lvl5pPr>
          </a:lstStyle>
          <a:p>
            <a:pPr lvl="0"/>
            <a:r>
              <a:rPr lang="de-DE" dirty="0"/>
              <a:t>0</a:t>
            </a:r>
          </a:p>
        </p:txBody>
      </p:sp>
    </p:spTree>
    <p:extLst>
      <p:ext uri="{BB962C8B-B14F-4D97-AF65-F5344CB8AC3E}">
        <p14:creationId xmlns:p14="http://schemas.microsoft.com/office/powerpoint/2010/main" val="42261890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 und Highlight-Box">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AC65D1-B4B1-A34B-B30A-4C82084E239E}"/>
              </a:ext>
            </a:extLst>
          </p:cNvPr>
          <p:cNvSpPr>
            <a:spLocks noGrp="1"/>
          </p:cNvSpPr>
          <p:nvPr>
            <p:ph type="pic" sz="quarter" idx="14" hasCustomPrompt="1"/>
          </p:nvPr>
        </p:nvSpPr>
        <p:spPr>
          <a:xfrm>
            <a:off x="0" y="0"/>
            <a:ext cx="12192000" cy="6858000"/>
          </a:xfrm>
        </p:spPr>
        <p:txBody>
          <a:bodyPr bIns="1080000" anchor="b" anchorCtr="0"/>
          <a:lstStyle>
            <a:lvl1pPr marL="0" indent="0" algn="ctr">
              <a:buNone/>
              <a:defRPr/>
            </a:lvl1pPr>
          </a:lstStyle>
          <a:p>
            <a:r>
              <a:rPr lang="de-CH" dirty="0"/>
              <a:t>Bild einfügen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solidFill>
                  <a:schemeClr val="bg1"/>
                </a:solidFill>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solidFill>
                  <a:schemeClr val="bg1"/>
                </a:solidFill>
              </a:defRPr>
            </a:lvl1pPr>
          </a:lstStyle>
          <a:p>
            <a:fld id="{F580F97F-3EF7-CA4D-8986-551EF0268349}" type="slidenum">
              <a:rPr lang="de-CH" smtClean="0"/>
              <a:pPr/>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810532" y="561125"/>
            <a:ext cx="6872313" cy="3794059"/>
          </a:xfrm>
          <a:solidFill>
            <a:schemeClr val="bg1"/>
          </a:solidFill>
        </p:spPr>
        <p:txBody>
          <a:bodyPr lIns="432000" tIns="432000" rIns="432000" bIns="43200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smtClean="0">
                <a:solidFill>
                  <a:schemeClr val="accent1"/>
                </a:solidFill>
                <a:effectLst/>
              </a:defRPr>
            </a:lvl1pPr>
          </a:lstStyle>
          <a:p>
            <a:pPr lvl="0"/>
            <a:r>
              <a:rPr lang="de-CH" dirty="0"/>
              <a:t>Highlight-Box</a:t>
            </a:r>
          </a:p>
        </p:txBody>
      </p:sp>
    </p:spTree>
    <p:extLst>
      <p:ext uri="{BB962C8B-B14F-4D97-AF65-F5344CB8AC3E}">
        <p14:creationId xmlns:p14="http://schemas.microsoft.com/office/powerpoint/2010/main" val="223428501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 Bild und Highlight-Box">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1117146"/>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extplatzhalter 8">
            <a:extLst>
              <a:ext uri="{FF2B5EF4-FFF2-40B4-BE49-F238E27FC236}">
                <a16:creationId xmlns:a16="http://schemas.microsoft.com/office/drawing/2014/main" id="{FE377114-0FAA-C445-99FC-2C5B4B10F062}"/>
              </a:ext>
            </a:extLst>
          </p:cNvPr>
          <p:cNvSpPr>
            <a:spLocks noGrp="1"/>
          </p:cNvSpPr>
          <p:nvPr>
            <p:ph type="body" sz="quarter" idx="13" hasCustomPrompt="1"/>
          </p:nvPr>
        </p:nvSpPr>
        <p:spPr>
          <a:xfrm>
            <a:off x="6096000" y="1376363"/>
            <a:ext cx="4629002" cy="3469102"/>
          </a:xfrm>
          <a:gradFill>
            <a:gsLst>
              <a:gs pos="88000">
                <a:schemeClr val="tx2"/>
              </a:gs>
              <a:gs pos="0">
                <a:schemeClr val="accent1"/>
              </a:gs>
            </a:gsLst>
            <a:lin ang="9000000" scaled="0"/>
          </a:gradFill>
        </p:spPr>
        <p:txBody>
          <a:bodyPr lIns="432000" tIns="432000" rIns="432000" bIns="432000"/>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smtClean="0">
                <a:solidFill>
                  <a:schemeClr val="bg1"/>
                </a:solidFill>
                <a:effectLst/>
              </a:defRPr>
            </a:lvl1pPr>
          </a:lstStyle>
          <a:p>
            <a:pPr lvl="0"/>
            <a:r>
              <a:rPr lang="de-CH" dirty="0"/>
              <a:t>Highlight-Box</a:t>
            </a:r>
          </a:p>
        </p:txBody>
      </p:sp>
      <p:sp>
        <p:nvSpPr>
          <p:cNvPr id="4" name="Bildplatzhalter 3">
            <a:extLst>
              <a:ext uri="{FF2B5EF4-FFF2-40B4-BE49-F238E27FC236}">
                <a16:creationId xmlns:a16="http://schemas.microsoft.com/office/drawing/2014/main" id="{09AC65D1-B4B1-A34B-B30A-4C82084E239E}"/>
              </a:ext>
            </a:extLst>
          </p:cNvPr>
          <p:cNvSpPr>
            <a:spLocks noGrp="1"/>
          </p:cNvSpPr>
          <p:nvPr>
            <p:ph type="pic" sz="quarter" idx="14" hasCustomPrompt="1"/>
          </p:nvPr>
        </p:nvSpPr>
        <p:spPr>
          <a:xfrm>
            <a:off x="1640791" y="2053244"/>
            <a:ext cx="5776957" cy="3968144"/>
          </a:xfrm>
        </p:spPr>
        <p:txBody>
          <a:bodyPr anchor="ctr" anchorCtr="0"/>
          <a:lstStyle>
            <a:lvl1pPr marL="0" indent="0" algn="ctr">
              <a:buNone/>
              <a:defRPr/>
            </a:lvl1pPr>
          </a:lstStyle>
          <a:p>
            <a:r>
              <a:rPr lang="de-CH" dirty="0"/>
              <a:t>Bild einfügen</a:t>
            </a:r>
          </a:p>
        </p:txBody>
      </p:sp>
    </p:spTree>
    <p:extLst>
      <p:ext uri="{BB962C8B-B14F-4D97-AF65-F5344CB8AC3E}">
        <p14:creationId xmlns:p14="http://schemas.microsoft.com/office/powerpoint/2010/main" val="231968546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Inhalt und Highlight-Box">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D40B7803-8EFA-4343-8902-6C5220605D7D}"/>
              </a:ext>
            </a:extLst>
          </p:cNvPr>
          <p:cNvSpPr>
            <a:spLocks noGrp="1"/>
          </p:cNvSpPr>
          <p:nvPr>
            <p:ph type="body" sz="quarter" idx="13"/>
          </p:nvPr>
        </p:nvSpPr>
        <p:spPr>
          <a:xfrm>
            <a:off x="809625" y="1383621"/>
            <a:ext cx="5162550" cy="46377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96771206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3762">
          <p15:clr>
            <a:srgbClr val="FBAE40"/>
          </p15:clr>
        </p15:guide>
        <p15:guide id="10" pos="391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ommunikative Texte 1">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7" name="Textplatzhalter 2">
            <a:extLst>
              <a:ext uri="{FF2B5EF4-FFF2-40B4-BE49-F238E27FC236}">
                <a16:creationId xmlns:a16="http://schemas.microsoft.com/office/drawing/2014/main" id="{CF229219-208C-3643-A14C-47E0110BC5B6}"/>
              </a:ext>
            </a:extLst>
          </p:cNvPr>
          <p:cNvSpPr>
            <a:spLocks noGrp="1"/>
          </p:cNvSpPr>
          <p:nvPr>
            <p:ph type="body" sz="quarter" idx="13" hasCustomPrompt="1"/>
          </p:nvPr>
        </p:nvSpPr>
        <p:spPr>
          <a:xfrm>
            <a:off x="1762298" y="0"/>
            <a:ext cx="9062866" cy="5715000"/>
          </a:xfrm>
        </p:spPr>
        <p:txBody>
          <a:bodyPr anchor="ctr" anchorCtr="0"/>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lang="de-CH" sz="3300" b="0" i="0" smtClean="0">
                <a:solidFill>
                  <a:schemeClr val="bg1"/>
                </a:solidFill>
                <a:effectLst/>
                <a:latin typeface="Gothic A1" pitchFamily="2" charset="-127"/>
                <a:ea typeface="Gothic A1" pitchFamily="2" charset="-127"/>
                <a:cs typeface="Gothic A1" pitchFamily="2" charset="-127"/>
              </a:defRPr>
            </a:lvl1pPr>
          </a:lstStyle>
          <a:p>
            <a:pPr lvl="0"/>
            <a:r>
              <a:rPr lang="de-CH" dirty="0"/>
              <a:t>Kommunikative Texte hinzufügen</a:t>
            </a:r>
          </a:p>
        </p:txBody>
      </p:sp>
    </p:spTree>
    <p:extLst>
      <p:ext uri="{BB962C8B-B14F-4D97-AF65-F5344CB8AC3E}">
        <p14:creationId xmlns:p14="http://schemas.microsoft.com/office/powerpoint/2010/main" val="88264641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guide id="11" pos="68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tertitel und Inhal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2"/>
            <a:ext cx="10578193" cy="576715"/>
          </a:xfrm>
        </p:spPr>
        <p:txBody>
          <a:bodyPr/>
          <a:lstStyle>
            <a:lvl1pPr>
              <a:lnSpc>
                <a:spcPct val="102000"/>
              </a:lnSpc>
              <a:defRPr>
                <a:solidFill>
                  <a:schemeClr val="accent1"/>
                </a:solidFill>
                <a:latin typeface="Gothic A1" pitchFamily="2" charset="-127"/>
                <a:ea typeface="Gothic A1" pitchFamily="2" charset="-127"/>
                <a:cs typeface="Gothic A1" pitchFamily="2" charset="-127"/>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dirty="0"/>
          </a:p>
        </p:txBody>
      </p:sp>
      <p:sp>
        <p:nvSpPr>
          <p:cNvPr id="8" name="Titel 1">
            <a:extLst>
              <a:ext uri="{FF2B5EF4-FFF2-40B4-BE49-F238E27FC236}">
                <a16:creationId xmlns:a16="http://schemas.microsoft.com/office/drawing/2014/main" id="{AAFDDE00-18CF-1A46-AF9F-BC21D9B7023C}"/>
              </a:ext>
            </a:extLst>
          </p:cNvPr>
          <p:cNvSpPr txBox="1">
            <a:spLocks/>
          </p:cNvSpPr>
          <p:nvPr userDrawn="1"/>
        </p:nvSpPr>
        <p:spPr>
          <a:xfrm>
            <a:off x="810532" y="1130303"/>
            <a:ext cx="10578193" cy="534985"/>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000" b="0" i="0" kern="1200">
                <a:solidFill>
                  <a:schemeClr val="accent1"/>
                </a:solidFill>
                <a:latin typeface="BentonSans Book" panose="02000503000000020004" pitchFamily="2" charset="77"/>
                <a:ea typeface="+mj-ea"/>
                <a:cs typeface="+mj-cs"/>
              </a:defRPr>
            </a:lvl1pPr>
          </a:lstStyle>
          <a:p>
            <a:endParaRPr lang="de-CH" sz="2100" dirty="0">
              <a:latin typeface="Gothic A1" pitchFamily="2" charset="-127"/>
              <a:ea typeface="Gothic A1" pitchFamily="2" charset="-127"/>
              <a:cs typeface="Gothic A1" pitchFamily="2" charset="-127"/>
            </a:endParaRPr>
          </a:p>
        </p:txBody>
      </p:sp>
      <p:sp>
        <p:nvSpPr>
          <p:cNvPr id="11" name="Textplatzhalter 10">
            <a:extLst>
              <a:ext uri="{FF2B5EF4-FFF2-40B4-BE49-F238E27FC236}">
                <a16:creationId xmlns:a16="http://schemas.microsoft.com/office/drawing/2014/main" id="{AE12C194-BC5B-8F40-8406-3C9AD0F1E13C}"/>
              </a:ext>
            </a:extLst>
          </p:cNvPr>
          <p:cNvSpPr>
            <a:spLocks noGrp="1"/>
          </p:cNvSpPr>
          <p:nvPr>
            <p:ph type="body" sz="quarter" idx="14" hasCustomPrompt="1"/>
          </p:nvPr>
        </p:nvSpPr>
        <p:spPr>
          <a:xfrm>
            <a:off x="809625" y="1130301"/>
            <a:ext cx="10579100" cy="529541"/>
          </a:xfrm>
        </p:spPr>
        <p:txBody>
          <a:bodyPr/>
          <a:lstStyle>
            <a:lvl1pPr marL="0" indent="0">
              <a:spcAft>
                <a:spcPts val="0"/>
              </a:spcAft>
              <a:buNone/>
              <a:defRPr>
                <a:solidFill>
                  <a:schemeClr val="accent1"/>
                </a:solidFill>
                <a:latin typeface="Gothic A1" pitchFamily="2" charset="-127"/>
                <a:ea typeface="Gothic A1" pitchFamily="2" charset="-127"/>
                <a:cs typeface="Gothic A1" pitchFamily="2" charset="-127"/>
              </a:defRPr>
            </a:lvl1pPr>
            <a:lvl2pPr marL="457200" indent="0">
              <a:spcAft>
                <a:spcPts val="0"/>
              </a:spcAft>
              <a:buNone/>
              <a:defRPr>
                <a:solidFill>
                  <a:schemeClr val="accent1"/>
                </a:solidFill>
              </a:defRPr>
            </a:lvl2pPr>
            <a:lvl3pPr marL="914400" indent="0">
              <a:spcAft>
                <a:spcPts val="0"/>
              </a:spcAft>
              <a:buNone/>
              <a:defRPr>
                <a:solidFill>
                  <a:schemeClr val="accent1"/>
                </a:solidFill>
              </a:defRPr>
            </a:lvl3pPr>
            <a:lvl4pPr marL="1371600" indent="0">
              <a:spcAft>
                <a:spcPts val="0"/>
              </a:spcAft>
              <a:buNone/>
              <a:defRPr>
                <a:solidFill>
                  <a:schemeClr val="accent1"/>
                </a:solidFill>
              </a:defRPr>
            </a:lvl4pPr>
            <a:lvl5pPr marL="1828800" indent="0">
              <a:spcAft>
                <a:spcPts val="0"/>
              </a:spcAft>
              <a:buNone/>
              <a:defRPr>
                <a:solidFill>
                  <a:schemeClr val="accent1"/>
                </a:solidFill>
              </a:defRPr>
            </a:lvl5pPr>
          </a:lstStyle>
          <a:p>
            <a:pPr lvl="0"/>
            <a:r>
              <a:rPr lang="de-CH" dirty="0"/>
              <a:t>Untertitel hinzufügen</a:t>
            </a:r>
          </a:p>
        </p:txBody>
      </p:sp>
      <p:sp>
        <p:nvSpPr>
          <p:cNvPr id="9" name="Textplatzhalter 3">
            <a:extLst>
              <a:ext uri="{FF2B5EF4-FFF2-40B4-BE49-F238E27FC236}">
                <a16:creationId xmlns:a16="http://schemas.microsoft.com/office/drawing/2014/main" id="{D365B999-400B-E54B-9B08-3B227B853FF2}"/>
              </a:ext>
            </a:extLst>
          </p:cNvPr>
          <p:cNvSpPr>
            <a:spLocks noGrp="1"/>
          </p:cNvSpPr>
          <p:nvPr>
            <p:ph type="body" sz="quarter" idx="13"/>
          </p:nvPr>
        </p:nvSpPr>
        <p:spPr>
          <a:xfrm>
            <a:off x="809625" y="1669774"/>
            <a:ext cx="10579100" cy="4351614"/>
          </a:xfrm>
        </p:spPr>
        <p:txBody>
          <a:bodyPr/>
          <a:lstStyle>
            <a:lvl1pPr>
              <a:defRPr>
                <a:latin typeface="Gothic A1" pitchFamily="2" charset="-127"/>
                <a:ea typeface="Gothic A1" pitchFamily="2" charset="-127"/>
                <a:cs typeface="Gothic A1" pitchFamily="2" charset="-127"/>
              </a:defRPr>
            </a:lvl1pPr>
            <a:lvl2pPr>
              <a:defRPr>
                <a:latin typeface="Gothic A1" pitchFamily="2" charset="-127"/>
                <a:ea typeface="Gothic A1" pitchFamily="2" charset="-127"/>
                <a:cs typeface="Gothic A1" pitchFamily="2" charset="-127"/>
              </a:defRPr>
            </a:lvl2pPr>
            <a:lvl3pPr>
              <a:defRPr>
                <a:latin typeface="Gothic A1" pitchFamily="2" charset="-127"/>
                <a:ea typeface="Gothic A1" pitchFamily="2" charset="-127"/>
                <a:cs typeface="Gothic A1" pitchFamily="2" charset="-127"/>
              </a:defRPr>
            </a:lvl3pPr>
            <a:lvl4pPr>
              <a:defRPr>
                <a:latin typeface="Gothic A1" pitchFamily="2" charset="-127"/>
                <a:ea typeface="Gothic A1" pitchFamily="2" charset="-127"/>
                <a:cs typeface="Gothic A1" pitchFamily="2" charset="-127"/>
              </a:defRPr>
            </a:lvl4pPr>
            <a:lvl5pPr>
              <a:defRPr>
                <a:latin typeface="Gothic A1" pitchFamily="2" charset="-127"/>
                <a:ea typeface="Gothic A1" pitchFamily="2" charset="-127"/>
                <a:cs typeface="Gothic A1" pitchFamily="2" charset="-12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999697189"/>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ommunikative Texte 2">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1FD71B8-1A5E-9341-9159-D20E926049E8}"/>
              </a:ext>
            </a:extLst>
          </p:cNvPr>
          <p:cNvSpPr/>
          <p:nvPr userDrawn="1"/>
        </p:nvSpPr>
        <p:spPr>
          <a:xfrm>
            <a:off x="0" y="0"/>
            <a:ext cx="11760200" cy="5715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3" name="Textplatzhalter 2">
            <a:extLst>
              <a:ext uri="{FF2B5EF4-FFF2-40B4-BE49-F238E27FC236}">
                <a16:creationId xmlns:a16="http://schemas.microsoft.com/office/drawing/2014/main" id="{BB27BE98-4F6E-ED49-BA7E-C9DC20CDD98D}"/>
              </a:ext>
            </a:extLst>
          </p:cNvPr>
          <p:cNvSpPr>
            <a:spLocks noGrp="1"/>
          </p:cNvSpPr>
          <p:nvPr>
            <p:ph type="body" sz="quarter" idx="13" hasCustomPrompt="1"/>
          </p:nvPr>
        </p:nvSpPr>
        <p:spPr>
          <a:xfrm>
            <a:off x="1762298" y="0"/>
            <a:ext cx="9062866" cy="5715000"/>
          </a:xfrm>
        </p:spPr>
        <p:txBody>
          <a:bodyPr anchor="ctr" anchorCtr="0"/>
          <a:lstStyle>
            <a:lvl1pPr marL="0" marR="0" indent="0" algn="l" defTabSz="914400" rtl="0" eaLnBrk="1" fontAlgn="auto" latinLnBrk="0" hangingPunct="1">
              <a:lnSpc>
                <a:spcPct val="102000"/>
              </a:lnSpc>
              <a:spcBef>
                <a:spcPts val="0"/>
              </a:spcBef>
              <a:spcAft>
                <a:spcPts val="0"/>
              </a:spcAft>
              <a:buClrTx/>
              <a:buSzTx/>
              <a:buFont typeface="Arial" panose="020B0604020202020204" pitchFamily="34" charset="0"/>
              <a:buNone/>
              <a:tabLst/>
              <a:defRPr lang="de-CH" sz="3300" b="0" i="0" smtClean="0">
                <a:solidFill>
                  <a:schemeClr val="accent1"/>
                </a:solidFill>
                <a:effectLst/>
                <a:latin typeface="Gothic A1" pitchFamily="2" charset="-127"/>
                <a:ea typeface="Gothic A1" pitchFamily="2" charset="-127"/>
                <a:cs typeface="Gothic A1" pitchFamily="2" charset="-127"/>
              </a:defRPr>
            </a:lvl1pPr>
          </a:lstStyle>
          <a:p>
            <a:pPr lvl="0"/>
            <a:r>
              <a:rPr lang="de-CH" dirty="0"/>
              <a:t>Kommunikative Texte hinzufügen</a:t>
            </a:r>
          </a:p>
        </p:txBody>
      </p:sp>
    </p:spTree>
    <p:extLst>
      <p:ext uri="{BB962C8B-B14F-4D97-AF65-F5344CB8AC3E}">
        <p14:creationId xmlns:p14="http://schemas.microsoft.com/office/powerpoint/2010/main" val="311234834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600">
          <p15:clr>
            <a:srgbClr val="FBAE40"/>
          </p15:clr>
        </p15:guide>
        <p15:guide id="8" pos="7174">
          <p15:clr>
            <a:srgbClr val="FBAE40"/>
          </p15:clr>
        </p15:guide>
        <p15:guide id="9" pos="7408">
          <p15:clr>
            <a:srgbClr val="FBAE40"/>
          </p15:clr>
        </p15:guide>
        <p15:guide id="10" pos="1110">
          <p15:clr>
            <a:srgbClr val="FBAE40"/>
          </p15:clr>
        </p15:guide>
        <p15:guide id="11" pos="681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hasCustomPrompt="1"/>
          </p:nvPr>
        </p:nvSpPr>
        <p:spPr>
          <a:xfrm>
            <a:off x="809851" y="548141"/>
            <a:ext cx="10578193" cy="828221"/>
          </a:xfrm>
        </p:spPr>
        <p:txBody>
          <a:bodyPr/>
          <a:lstStyle>
            <a:lvl1pPr>
              <a:lnSpc>
                <a:spcPct val="102000"/>
              </a:lnSpc>
              <a:defRPr>
                <a:solidFill>
                  <a:schemeClr val="accent1"/>
                </a:solidFill>
              </a:defRPr>
            </a:lvl1pPr>
          </a:lstStyle>
          <a:p>
            <a:r>
              <a:rPr lang="de-CH" dirty="0"/>
              <a:t>Titel für Team hinzufügen</a:t>
            </a:r>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15" name="Bildplatzhalter 3">
            <a:extLst>
              <a:ext uri="{FF2B5EF4-FFF2-40B4-BE49-F238E27FC236}">
                <a16:creationId xmlns:a16="http://schemas.microsoft.com/office/drawing/2014/main" id="{29116251-8736-2746-95CC-7095A4D23F88}"/>
              </a:ext>
            </a:extLst>
          </p:cNvPr>
          <p:cNvSpPr>
            <a:spLocks noGrp="1"/>
          </p:cNvSpPr>
          <p:nvPr>
            <p:ph type="pic" sz="quarter" idx="14" hasCustomPrompt="1"/>
          </p:nvPr>
        </p:nvSpPr>
        <p:spPr>
          <a:xfrm>
            <a:off x="810531" y="1383621"/>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16" name="Bildplatzhalter 3">
            <a:extLst>
              <a:ext uri="{FF2B5EF4-FFF2-40B4-BE49-F238E27FC236}">
                <a16:creationId xmlns:a16="http://schemas.microsoft.com/office/drawing/2014/main" id="{207D7E22-E1BD-3143-9BB2-560E49DA01CC}"/>
              </a:ext>
            </a:extLst>
          </p:cNvPr>
          <p:cNvSpPr>
            <a:spLocks noGrp="1"/>
          </p:cNvSpPr>
          <p:nvPr>
            <p:ph type="pic" sz="quarter" idx="15" hasCustomPrompt="1"/>
          </p:nvPr>
        </p:nvSpPr>
        <p:spPr>
          <a:xfrm>
            <a:off x="4419780" y="1383621"/>
            <a:ext cx="3358800" cy="2044800"/>
          </a:xfrm>
        </p:spPr>
        <p:txBody>
          <a:bodyPr anchor="ctr" anchorCtr="0"/>
          <a:lstStyle>
            <a:lvl1pPr marL="0" indent="0" algn="ctr">
              <a:buNone/>
              <a:defRPr/>
            </a:lvl1pPr>
          </a:lstStyle>
          <a:p>
            <a:r>
              <a:rPr lang="de-CH" dirty="0"/>
              <a:t>Bild hinzufügen</a:t>
            </a:r>
          </a:p>
        </p:txBody>
      </p:sp>
      <p:sp>
        <p:nvSpPr>
          <p:cNvPr id="17" name="Bildplatzhalter 3">
            <a:extLst>
              <a:ext uri="{FF2B5EF4-FFF2-40B4-BE49-F238E27FC236}">
                <a16:creationId xmlns:a16="http://schemas.microsoft.com/office/drawing/2014/main" id="{DF67A6C4-5D5C-7741-88A2-217F22CB11FF}"/>
              </a:ext>
            </a:extLst>
          </p:cNvPr>
          <p:cNvSpPr>
            <a:spLocks noGrp="1"/>
          </p:cNvSpPr>
          <p:nvPr>
            <p:ph type="pic" sz="quarter" idx="17" hasCustomPrompt="1"/>
          </p:nvPr>
        </p:nvSpPr>
        <p:spPr>
          <a:xfrm>
            <a:off x="8029028" y="1384797"/>
            <a:ext cx="3358800" cy="2044800"/>
          </a:xfrm>
        </p:spPr>
        <p:txBody>
          <a:bodyPr anchor="ctr" anchorCtr="0"/>
          <a:lstStyle>
            <a:lvl1pPr marL="0" marR="0" indent="0" algn="ctr" defTabSz="914400" rtl="0" eaLnBrk="1" fontAlgn="auto" latinLnBrk="0" hangingPunct="1">
              <a:lnSpc>
                <a:spcPct val="102000"/>
              </a:lnSpc>
              <a:spcBef>
                <a:spcPts val="0"/>
              </a:spcBef>
              <a:spcAft>
                <a:spcPts val="850"/>
              </a:spcAft>
              <a:buClrTx/>
              <a:buSzTx/>
              <a:buFont typeface="Arial" panose="020B0604020202020204" pitchFamily="34" charset="0"/>
              <a:buNone/>
              <a:tabLst/>
              <a:defRPr/>
            </a:lvl1pPr>
          </a:lstStyle>
          <a:p>
            <a:r>
              <a:rPr lang="de-CH" dirty="0"/>
              <a:t>Bild hinzufügen</a:t>
            </a:r>
          </a:p>
        </p:txBody>
      </p:sp>
      <p:sp>
        <p:nvSpPr>
          <p:cNvPr id="7" name="Textplatzhalter 6">
            <a:extLst>
              <a:ext uri="{FF2B5EF4-FFF2-40B4-BE49-F238E27FC236}">
                <a16:creationId xmlns:a16="http://schemas.microsoft.com/office/drawing/2014/main" id="{DF65EAEB-8AAC-2345-84EE-7683BB4129AC}"/>
              </a:ext>
            </a:extLst>
          </p:cNvPr>
          <p:cNvSpPr>
            <a:spLocks noGrp="1"/>
          </p:cNvSpPr>
          <p:nvPr>
            <p:ph type="body" sz="quarter" idx="18"/>
          </p:nvPr>
        </p:nvSpPr>
        <p:spPr>
          <a:xfrm>
            <a:off x="809851" y="3689918"/>
            <a:ext cx="3362099" cy="233147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0" name="Textplatzhalter 6">
            <a:extLst>
              <a:ext uri="{FF2B5EF4-FFF2-40B4-BE49-F238E27FC236}">
                <a16:creationId xmlns:a16="http://schemas.microsoft.com/office/drawing/2014/main" id="{C423B9BA-A1B5-114A-9212-01FA690F7DB8}"/>
              </a:ext>
            </a:extLst>
          </p:cNvPr>
          <p:cNvSpPr>
            <a:spLocks noGrp="1"/>
          </p:cNvSpPr>
          <p:nvPr>
            <p:ph type="body" sz="quarter" idx="19"/>
          </p:nvPr>
        </p:nvSpPr>
        <p:spPr>
          <a:xfrm>
            <a:off x="4429940" y="3689918"/>
            <a:ext cx="3362099" cy="234163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1" name="Textplatzhalter 6">
            <a:extLst>
              <a:ext uri="{FF2B5EF4-FFF2-40B4-BE49-F238E27FC236}">
                <a16:creationId xmlns:a16="http://schemas.microsoft.com/office/drawing/2014/main" id="{72DE4F52-ADDF-5642-93BB-8C55B381372A}"/>
              </a:ext>
            </a:extLst>
          </p:cNvPr>
          <p:cNvSpPr>
            <a:spLocks noGrp="1"/>
          </p:cNvSpPr>
          <p:nvPr>
            <p:ph type="body" sz="quarter" idx="20"/>
          </p:nvPr>
        </p:nvSpPr>
        <p:spPr>
          <a:xfrm>
            <a:off x="8039869" y="3689918"/>
            <a:ext cx="3362099" cy="2341630"/>
          </a:xfrm>
        </p:spPr>
        <p:txBody>
          <a:bodyPr/>
          <a:lstStyle>
            <a:lvl1pPr marL="139700" indent="-139700">
              <a:spcAft>
                <a:spcPts val="600"/>
              </a:spcAft>
              <a:tabLst/>
              <a:defRPr sz="1200"/>
            </a:lvl1pPr>
            <a:lvl2pPr marL="452438" indent="-180975">
              <a:spcAft>
                <a:spcPts val="600"/>
              </a:spcAft>
              <a:tabLst/>
              <a:defRPr sz="1200"/>
            </a:lvl2pPr>
            <a:lvl3pPr marL="755650" indent="-171450">
              <a:spcAft>
                <a:spcPts val="600"/>
              </a:spcAft>
              <a:tabLst/>
              <a:defRPr sz="1200"/>
            </a:lvl3pPr>
            <a:lvl4pPr marL="1068388" indent="-171450">
              <a:spcAft>
                <a:spcPts val="600"/>
              </a:spcAft>
              <a:tabLst/>
              <a:defRPr sz="1200"/>
            </a:lvl4pPr>
            <a:lvl5pPr marL="1379538" indent="-171450">
              <a:spcAft>
                <a:spcPts val="600"/>
              </a:spcAft>
              <a:tabLst/>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616207254"/>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9" pos="4900">
          <p15:clr>
            <a:srgbClr val="FBAE40"/>
          </p15:clr>
        </p15:guide>
        <p15:guide id="10" pos="2628">
          <p15:clr>
            <a:srgbClr val="FBAE40"/>
          </p15:clr>
        </p15:guide>
        <p15:guide id="11" pos="5054">
          <p15:clr>
            <a:srgbClr val="FBAE40"/>
          </p15:clr>
        </p15:guide>
        <p15:guide id="12" pos="2782">
          <p15:clr>
            <a:srgbClr val="FBAE40"/>
          </p15:clr>
        </p15:guide>
        <p15:guide id="13" orient="horz" pos="2160">
          <p15:clr>
            <a:srgbClr val="FBAE40"/>
          </p15:clr>
        </p15:guide>
        <p15:guide id="14" orient="horz" pos="231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rtrait/CV">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latin typeface="Gothic A1" pitchFamily="2" charset="-127"/>
                <a:ea typeface="Gothic A1" pitchFamily="2" charset="-127"/>
                <a:cs typeface="Gothic A1" pitchFamily="2" charset="-127"/>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lvl1pPr>
              <a:defRPr>
                <a:latin typeface="Gothic A1" pitchFamily="2" charset="-127"/>
                <a:ea typeface="Gothic A1" pitchFamily="2" charset="-127"/>
                <a:cs typeface="Gothic A1" pitchFamily="2" charset="-127"/>
              </a:defRPr>
            </a:lvl1p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lvl1pPr>
              <a:defRPr>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a:p>
        </p:txBody>
      </p:sp>
      <p:sp>
        <p:nvSpPr>
          <p:cNvPr id="7" name="Textplatzhalter 8">
            <a:extLst>
              <a:ext uri="{FF2B5EF4-FFF2-40B4-BE49-F238E27FC236}">
                <a16:creationId xmlns:a16="http://schemas.microsoft.com/office/drawing/2014/main" id="{1AC2F176-684C-694B-97BC-0A723ED3F8AC}"/>
              </a:ext>
            </a:extLst>
          </p:cNvPr>
          <p:cNvSpPr>
            <a:spLocks noGrp="1"/>
          </p:cNvSpPr>
          <p:nvPr>
            <p:ph type="body" sz="quarter" idx="14"/>
          </p:nvPr>
        </p:nvSpPr>
        <p:spPr>
          <a:xfrm>
            <a:off x="6096000" y="1383620"/>
            <a:ext cx="5285468" cy="1315563"/>
          </a:xfrm>
        </p:spPr>
        <p:txBody>
          <a:bodyPr/>
          <a:lstStyle>
            <a:lvl1pPr marL="0" marR="0" indent="0" algn="l" defTabSz="914400" rtl="0" eaLnBrk="1" fontAlgn="auto" latinLnBrk="0" hangingPunct="1">
              <a:lnSpc>
                <a:spcPct val="102000"/>
              </a:lnSpc>
              <a:spcBef>
                <a:spcPts val="0"/>
              </a:spcBef>
              <a:spcAft>
                <a:spcPts val="850"/>
              </a:spcAft>
              <a:buClrTx/>
              <a:buSzTx/>
              <a:buFont typeface="Arial" panose="020B0604020202020204" pitchFamily="34" charset="0"/>
              <a:buNone/>
              <a:tabLst/>
              <a:defRPr lang="de-CH" b="0" i="0" smtClean="0">
                <a:effectLst/>
                <a:latin typeface="Gothic A1" pitchFamily="2" charset="-127"/>
                <a:ea typeface="Gothic A1" pitchFamily="2" charset="-127"/>
                <a:cs typeface="Gothic A1" pitchFamily="2" charset="-127"/>
              </a:defRPr>
            </a:lvl1pPr>
          </a:lstStyle>
          <a:p>
            <a:pPr lvl="0"/>
            <a:r>
              <a:rPr lang="de-DE"/>
              <a:t>Mastertextformat bearbeiten</a:t>
            </a:r>
          </a:p>
        </p:txBody>
      </p:sp>
      <p:sp>
        <p:nvSpPr>
          <p:cNvPr id="8" name="Bildplatzhalter 3">
            <a:extLst>
              <a:ext uri="{FF2B5EF4-FFF2-40B4-BE49-F238E27FC236}">
                <a16:creationId xmlns:a16="http://schemas.microsoft.com/office/drawing/2014/main" id="{7E7FE072-A03A-5D43-9732-0870098DA2E7}"/>
              </a:ext>
            </a:extLst>
          </p:cNvPr>
          <p:cNvSpPr>
            <a:spLocks noGrp="1"/>
          </p:cNvSpPr>
          <p:nvPr>
            <p:ph type="pic" sz="quarter" idx="15" hasCustomPrompt="1"/>
          </p:nvPr>
        </p:nvSpPr>
        <p:spPr>
          <a:xfrm>
            <a:off x="810531" y="1383620"/>
            <a:ext cx="4312798" cy="2852204"/>
          </a:xfrm>
        </p:spPr>
        <p:txBody>
          <a:bodyPr anchor="ctr" anchorCtr="0"/>
          <a:lstStyle>
            <a:lvl1pPr marL="0" indent="0" algn="ctr">
              <a:buNone/>
              <a:defRPr>
                <a:latin typeface="Gothic A1" pitchFamily="2" charset="-127"/>
                <a:ea typeface="Gothic A1" pitchFamily="2" charset="-127"/>
                <a:cs typeface="Gothic A1" pitchFamily="2" charset="-127"/>
              </a:defRPr>
            </a:lvl1pPr>
          </a:lstStyle>
          <a:p>
            <a:r>
              <a:rPr lang="de-CH" dirty="0"/>
              <a:t>Bild hinzufügen</a:t>
            </a:r>
          </a:p>
        </p:txBody>
      </p:sp>
      <p:sp>
        <p:nvSpPr>
          <p:cNvPr id="3" name="Textfeld 2">
            <a:extLst>
              <a:ext uri="{FF2B5EF4-FFF2-40B4-BE49-F238E27FC236}">
                <a16:creationId xmlns:a16="http://schemas.microsoft.com/office/drawing/2014/main" id="{FD7CA2C9-2A8F-9949-BCBA-1E6CB5A65E91}"/>
              </a:ext>
            </a:extLst>
          </p:cNvPr>
          <p:cNvSpPr txBox="1"/>
          <p:nvPr userDrawn="1"/>
        </p:nvSpPr>
        <p:spPr>
          <a:xfrm>
            <a:off x="7457440" y="4897120"/>
            <a:ext cx="0" cy="0"/>
          </a:xfrm>
          <a:prstGeom prst="rect">
            <a:avLst/>
          </a:prstGeom>
          <a:noFill/>
        </p:spPr>
        <p:txBody>
          <a:bodyPr wrap="none" lIns="0" tIns="0" rIns="0" bIns="0" rtlCol="0">
            <a:noAutofit/>
          </a:bodyPr>
          <a:lstStyle/>
          <a:p>
            <a:pPr algn="l">
              <a:lnSpc>
                <a:spcPct val="102000"/>
              </a:lnSpc>
              <a:spcAft>
                <a:spcPts val="850"/>
              </a:spcAft>
            </a:pPr>
            <a:endParaRPr lang="de-CH" sz="2100" dirty="0">
              <a:latin typeface="Gothic A1" pitchFamily="2" charset="-127"/>
              <a:ea typeface="Gothic A1" pitchFamily="2" charset="-127"/>
              <a:cs typeface="Gothic A1" pitchFamily="2" charset="-127"/>
            </a:endParaRPr>
          </a:p>
        </p:txBody>
      </p:sp>
      <p:sp>
        <p:nvSpPr>
          <p:cNvPr id="9" name="Textplatzhalter 3">
            <a:extLst>
              <a:ext uri="{FF2B5EF4-FFF2-40B4-BE49-F238E27FC236}">
                <a16:creationId xmlns:a16="http://schemas.microsoft.com/office/drawing/2014/main" id="{30A554B0-6594-5A44-9718-36D2D7B797D9}"/>
              </a:ext>
            </a:extLst>
          </p:cNvPr>
          <p:cNvSpPr>
            <a:spLocks noGrp="1"/>
          </p:cNvSpPr>
          <p:nvPr>
            <p:ph type="body" sz="quarter" idx="13"/>
          </p:nvPr>
        </p:nvSpPr>
        <p:spPr>
          <a:xfrm>
            <a:off x="6096000" y="2699183"/>
            <a:ext cx="5285469" cy="3322205"/>
          </a:xfrm>
        </p:spPr>
        <p:txBody>
          <a:bodyPr/>
          <a:lstStyle>
            <a:lvl1pPr marL="180975" indent="-180975">
              <a:spcAft>
                <a:spcPts val="700"/>
              </a:spcAft>
              <a:tabLst/>
              <a:defRPr sz="1600">
                <a:latin typeface="Gothic A1" pitchFamily="2" charset="-127"/>
                <a:ea typeface="Gothic A1" pitchFamily="2" charset="-127"/>
                <a:cs typeface="Gothic A1" pitchFamily="2" charset="-127"/>
              </a:defRPr>
            </a:lvl1pPr>
            <a:lvl2pPr marL="584200" indent="-222250">
              <a:spcAft>
                <a:spcPts val="700"/>
              </a:spcAft>
              <a:tabLst/>
              <a:defRPr sz="1600">
                <a:latin typeface="Gothic A1" pitchFamily="2" charset="-127"/>
                <a:ea typeface="Gothic A1" pitchFamily="2" charset="-127"/>
                <a:cs typeface="Gothic A1" pitchFamily="2" charset="-127"/>
              </a:defRPr>
            </a:lvl2pPr>
            <a:lvl3pPr marL="936625" indent="-222250">
              <a:spcAft>
                <a:spcPts val="700"/>
              </a:spcAft>
              <a:tabLst/>
              <a:defRPr sz="1600">
                <a:latin typeface="Gothic A1" pitchFamily="2" charset="-127"/>
                <a:ea typeface="Gothic A1" pitchFamily="2" charset="-127"/>
                <a:cs typeface="Gothic A1" pitchFamily="2" charset="-127"/>
              </a:defRPr>
            </a:lvl3pPr>
            <a:lvl4pPr marL="1249363" indent="-180975">
              <a:spcAft>
                <a:spcPts val="700"/>
              </a:spcAft>
              <a:tabLst/>
              <a:defRPr sz="1600">
                <a:latin typeface="Gothic A1" pitchFamily="2" charset="-127"/>
                <a:ea typeface="Gothic A1" pitchFamily="2" charset="-127"/>
                <a:cs typeface="Gothic A1" pitchFamily="2" charset="-127"/>
              </a:defRPr>
            </a:lvl4pPr>
            <a:lvl5pPr marL="1652588" indent="-222250">
              <a:spcAft>
                <a:spcPts val="700"/>
              </a:spcAft>
              <a:tabLst/>
              <a:defRPr sz="1600">
                <a:latin typeface="Gothic A1" pitchFamily="2" charset="-127"/>
                <a:ea typeface="Gothic A1" pitchFamily="2" charset="-127"/>
                <a:cs typeface="Gothic A1" pitchFamily="2" charset="-12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57762747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3838">
          <p15:clr>
            <a:srgbClr val="FBAE40"/>
          </p15:clr>
        </p15:guide>
        <p15:guide id="11" pos="322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ortrait/CV_Extended">
    <p:bg>
      <p:bgPr>
        <a:solidFill>
          <a:schemeClr val="bg1"/>
        </a:solid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9" name="Titel 1">
            <a:extLst>
              <a:ext uri="{FF2B5EF4-FFF2-40B4-BE49-F238E27FC236}">
                <a16:creationId xmlns:a16="http://schemas.microsoft.com/office/drawing/2014/main" id="{BF52648A-ADB5-9E4D-87DB-5AB6B97D0078}"/>
              </a:ext>
            </a:extLst>
          </p:cNvPr>
          <p:cNvSpPr>
            <a:spLocks noGrp="1"/>
          </p:cNvSpPr>
          <p:nvPr>
            <p:ph type="title"/>
          </p:nvPr>
        </p:nvSpPr>
        <p:spPr>
          <a:xfrm>
            <a:off x="809851" y="548142"/>
            <a:ext cx="10578193" cy="576715"/>
          </a:xfrm>
        </p:spPr>
        <p:txBody>
          <a:bodyPr/>
          <a:lstStyle>
            <a:lvl1pPr>
              <a:lnSpc>
                <a:spcPct val="102000"/>
              </a:lnSpc>
              <a:defRPr>
                <a:solidFill>
                  <a:schemeClr val="accent1"/>
                </a:solidFill>
              </a:defRPr>
            </a:lvl1pPr>
          </a:lstStyle>
          <a:p>
            <a:r>
              <a:rPr lang="de-DE"/>
              <a:t>Mastertitelformat bearbeiten</a:t>
            </a:r>
            <a:endParaRPr lang="de-CH" dirty="0"/>
          </a:p>
        </p:txBody>
      </p:sp>
      <p:sp>
        <p:nvSpPr>
          <p:cNvPr id="11" name="Textplatzhalter 10">
            <a:extLst>
              <a:ext uri="{FF2B5EF4-FFF2-40B4-BE49-F238E27FC236}">
                <a16:creationId xmlns:a16="http://schemas.microsoft.com/office/drawing/2014/main" id="{C1850A64-E842-D14A-9BF3-24DE53E27F0B}"/>
              </a:ext>
            </a:extLst>
          </p:cNvPr>
          <p:cNvSpPr>
            <a:spLocks noGrp="1"/>
          </p:cNvSpPr>
          <p:nvPr>
            <p:ph type="body" sz="quarter" idx="14" hasCustomPrompt="1"/>
          </p:nvPr>
        </p:nvSpPr>
        <p:spPr>
          <a:xfrm>
            <a:off x="809625" y="1130301"/>
            <a:ext cx="10579100" cy="529541"/>
          </a:xfrm>
        </p:spPr>
        <p:txBody>
          <a:bodyPr/>
          <a:lstStyle>
            <a:lvl1pPr marL="0" indent="0">
              <a:spcAft>
                <a:spcPts val="0"/>
              </a:spcAft>
              <a:buNone/>
              <a:defRPr>
                <a:solidFill>
                  <a:schemeClr val="accent1"/>
                </a:solidFill>
              </a:defRPr>
            </a:lvl1pPr>
            <a:lvl2pPr marL="457200" indent="0">
              <a:spcAft>
                <a:spcPts val="0"/>
              </a:spcAft>
              <a:buNone/>
              <a:defRPr>
                <a:solidFill>
                  <a:schemeClr val="accent1"/>
                </a:solidFill>
              </a:defRPr>
            </a:lvl2pPr>
            <a:lvl3pPr marL="914400" indent="0">
              <a:spcAft>
                <a:spcPts val="0"/>
              </a:spcAft>
              <a:buNone/>
              <a:defRPr>
                <a:solidFill>
                  <a:schemeClr val="accent1"/>
                </a:solidFill>
              </a:defRPr>
            </a:lvl3pPr>
            <a:lvl4pPr marL="1371600" indent="0">
              <a:spcAft>
                <a:spcPts val="0"/>
              </a:spcAft>
              <a:buNone/>
              <a:defRPr>
                <a:solidFill>
                  <a:schemeClr val="accent1"/>
                </a:solidFill>
              </a:defRPr>
            </a:lvl4pPr>
            <a:lvl5pPr marL="1828800" indent="0">
              <a:spcAft>
                <a:spcPts val="0"/>
              </a:spcAft>
              <a:buNone/>
              <a:defRPr>
                <a:solidFill>
                  <a:schemeClr val="accent1"/>
                </a:solidFill>
              </a:defRPr>
            </a:lvl5pPr>
          </a:lstStyle>
          <a:p>
            <a:pPr lvl="0"/>
            <a:r>
              <a:rPr lang="de-CH" dirty="0"/>
              <a:t>Untertitel hinzufügen</a:t>
            </a:r>
          </a:p>
        </p:txBody>
      </p:sp>
      <p:sp>
        <p:nvSpPr>
          <p:cNvPr id="18" name="Bildplatzhalter 3">
            <a:extLst>
              <a:ext uri="{FF2B5EF4-FFF2-40B4-BE49-F238E27FC236}">
                <a16:creationId xmlns:a16="http://schemas.microsoft.com/office/drawing/2014/main" id="{2F167670-D48E-C543-8ED5-7C8FE14966A8}"/>
              </a:ext>
            </a:extLst>
          </p:cNvPr>
          <p:cNvSpPr>
            <a:spLocks noGrp="1"/>
          </p:cNvSpPr>
          <p:nvPr>
            <p:ph type="pic" sz="quarter" idx="15" hasCustomPrompt="1"/>
          </p:nvPr>
        </p:nvSpPr>
        <p:spPr>
          <a:xfrm>
            <a:off x="6564313" y="1680162"/>
            <a:ext cx="2232407" cy="1901215"/>
          </a:xfrm>
        </p:spPr>
        <p:txBody>
          <a:bodyPr anchor="ctr" anchorCtr="0"/>
          <a:lstStyle>
            <a:lvl1pPr marL="0" indent="0" algn="ctr">
              <a:buNone/>
              <a:defRPr/>
            </a:lvl1pPr>
          </a:lstStyle>
          <a:p>
            <a:r>
              <a:rPr lang="de-CH" dirty="0"/>
              <a:t>Bild hinzufügen</a:t>
            </a:r>
          </a:p>
        </p:txBody>
      </p:sp>
      <p:sp>
        <p:nvSpPr>
          <p:cNvPr id="23" name="Textplatzhalter 22">
            <a:extLst>
              <a:ext uri="{FF2B5EF4-FFF2-40B4-BE49-F238E27FC236}">
                <a16:creationId xmlns:a16="http://schemas.microsoft.com/office/drawing/2014/main" id="{53148D95-8E4D-D74B-BC37-724AEB60F759}"/>
              </a:ext>
            </a:extLst>
          </p:cNvPr>
          <p:cNvSpPr>
            <a:spLocks noGrp="1"/>
          </p:cNvSpPr>
          <p:nvPr>
            <p:ph type="body" sz="quarter" idx="16"/>
          </p:nvPr>
        </p:nvSpPr>
        <p:spPr>
          <a:xfrm>
            <a:off x="812800" y="1680163"/>
            <a:ext cx="5283200" cy="190600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4" name="Textplatzhalter 22">
            <a:extLst>
              <a:ext uri="{FF2B5EF4-FFF2-40B4-BE49-F238E27FC236}">
                <a16:creationId xmlns:a16="http://schemas.microsoft.com/office/drawing/2014/main" id="{375B14F4-E52F-3047-8ED8-922D256BA38C}"/>
              </a:ext>
            </a:extLst>
          </p:cNvPr>
          <p:cNvSpPr>
            <a:spLocks noGrp="1"/>
          </p:cNvSpPr>
          <p:nvPr>
            <p:ph type="body" sz="quarter" idx="17"/>
          </p:nvPr>
        </p:nvSpPr>
        <p:spPr>
          <a:xfrm>
            <a:off x="812801" y="3865198"/>
            <a:ext cx="5283199" cy="215619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5" name="Textplatzhalter 22">
            <a:extLst>
              <a:ext uri="{FF2B5EF4-FFF2-40B4-BE49-F238E27FC236}">
                <a16:creationId xmlns:a16="http://schemas.microsoft.com/office/drawing/2014/main" id="{DB9AFEA1-3DDF-4646-A2F3-C78810031F9D}"/>
              </a:ext>
            </a:extLst>
          </p:cNvPr>
          <p:cNvSpPr>
            <a:spLocks noGrp="1"/>
          </p:cNvSpPr>
          <p:nvPr>
            <p:ph type="body" sz="quarter" idx="18"/>
          </p:nvPr>
        </p:nvSpPr>
        <p:spPr>
          <a:xfrm>
            <a:off x="6553200" y="3865833"/>
            <a:ext cx="4835525" cy="2156190"/>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6" name="Textplatzhalter 22">
            <a:extLst>
              <a:ext uri="{FF2B5EF4-FFF2-40B4-BE49-F238E27FC236}">
                <a16:creationId xmlns:a16="http://schemas.microsoft.com/office/drawing/2014/main" id="{5E6D52F0-5825-5C4E-9CC4-2DDE9D35BFA6}"/>
              </a:ext>
            </a:extLst>
          </p:cNvPr>
          <p:cNvSpPr>
            <a:spLocks noGrp="1"/>
          </p:cNvSpPr>
          <p:nvPr>
            <p:ph type="body" sz="quarter" idx="19"/>
          </p:nvPr>
        </p:nvSpPr>
        <p:spPr>
          <a:xfrm>
            <a:off x="8981440" y="1680162"/>
            <a:ext cx="2400936" cy="1906318"/>
          </a:xfrm>
        </p:spPr>
        <p:txBody>
          <a:bodyPr/>
          <a:lstStyle>
            <a:lvl1pPr marL="139700" indent="-139700">
              <a:spcAft>
                <a:spcPts val="600"/>
              </a:spcAft>
              <a:tabLst/>
              <a:defRPr sz="1100"/>
            </a:lvl1pPr>
            <a:lvl2pPr marL="452438" indent="-180975">
              <a:spcAft>
                <a:spcPts val="600"/>
              </a:spcAft>
              <a:tabLst/>
              <a:defRPr sz="1100"/>
            </a:lvl2pPr>
            <a:lvl3pPr marL="755650" indent="-171450">
              <a:spcAft>
                <a:spcPts val="600"/>
              </a:spcAft>
              <a:tabLst/>
              <a:defRPr sz="1100"/>
            </a:lvl3pPr>
            <a:lvl4pPr marL="987425" indent="-141288">
              <a:spcAft>
                <a:spcPts val="600"/>
              </a:spcAft>
              <a:tabLst/>
              <a:defRPr sz="1100"/>
            </a:lvl4pPr>
            <a:lvl5pPr marL="1289050" indent="-171450">
              <a:spcAft>
                <a:spcPts val="600"/>
              </a:spcAft>
              <a:tabLst/>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841186115"/>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guide id="10" pos="5651">
          <p15:clr>
            <a:srgbClr val="FBAE40"/>
          </p15:clr>
        </p15:guide>
        <p15:guide id="11" pos="3840">
          <p15:clr>
            <a:srgbClr val="FBAE40"/>
          </p15:clr>
        </p15:guide>
        <p15:guide id="12" orient="horz" pos="2259">
          <p15:clr>
            <a:srgbClr val="FBAE40"/>
          </p15:clr>
        </p15:guide>
        <p15:guide id="13" orient="horz" pos="2426">
          <p15:clr>
            <a:srgbClr val="FBAE40"/>
          </p15:clr>
        </p15:guide>
        <p15:guide id="14" pos="5542">
          <p15:clr>
            <a:srgbClr val="FBAE40"/>
          </p15:clr>
        </p15:guide>
        <p15:guide id="15" pos="412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ontakt">
    <p:bg>
      <p:bgPr>
        <a:blipFill dpi="0" rotWithShape="1">
          <a:blip r:embed="rId2">
            <a:alphaModFix amt="21754"/>
            <a:lum/>
          </a:blip>
          <a:srcRect/>
          <a:stretch>
            <a:fillRect/>
          </a:stretch>
        </a:blip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18490E4-E2AA-B74C-8825-9A1933FCE8A2}"/>
              </a:ext>
            </a:extLst>
          </p:cNvPr>
          <p:cNvSpPr/>
          <p:nvPr userDrawn="1"/>
        </p:nvSpPr>
        <p:spPr>
          <a:xfrm>
            <a:off x="0" y="0"/>
            <a:ext cx="11760200" cy="5715000"/>
          </a:xfrm>
          <a:prstGeom prst="rect">
            <a:avLst/>
          </a:prstGeom>
          <a:gradFill flip="none" rotWithShape="1">
            <a:gsLst>
              <a:gs pos="70000">
                <a:schemeClr val="tx2"/>
              </a:gs>
              <a:gs pos="4000">
                <a:schemeClr val="accent1"/>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Gothic A1" pitchFamily="2" charset="-127"/>
              <a:ea typeface="Gothic A1" pitchFamily="2" charset="-127"/>
              <a:cs typeface="Gothic A1" pitchFamily="2" charset="-127"/>
            </a:endParaRPr>
          </a:p>
        </p:txBody>
      </p:sp>
      <p:sp>
        <p:nvSpPr>
          <p:cNvPr id="2" name="Rechteck 1">
            <a:extLst>
              <a:ext uri="{FF2B5EF4-FFF2-40B4-BE49-F238E27FC236}">
                <a16:creationId xmlns:a16="http://schemas.microsoft.com/office/drawing/2014/main" id="{500A8C04-392F-324E-BB9C-BB49A213C195}"/>
              </a:ext>
            </a:extLst>
          </p:cNvPr>
          <p:cNvSpPr/>
          <p:nvPr userDrawn="1"/>
        </p:nvSpPr>
        <p:spPr>
          <a:xfrm>
            <a:off x="803275" y="4874400"/>
            <a:ext cx="11388725"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Gothic A1" pitchFamily="2" charset="-127"/>
              <a:ea typeface="Gothic A1" pitchFamily="2" charset="-127"/>
              <a:cs typeface="Gothic A1" pitchFamily="2" charset="-127"/>
            </a:endParaRPr>
          </a:p>
        </p:txBody>
      </p:sp>
      <p:grpSp>
        <p:nvGrpSpPr>
          <p:cNvPr id="3" name="Gruppieren 2">
            <a:extLst>
              <a:ext uri="{FF2B5EF4-FFF2-40B4-BE49-F238E27FC236}">
                <a16:creationId xmlns:a16="http://schemas.microsoft.com/office/drawing/2014/main" id="{B943B203-95E2-B742-98F7-6199EFE93D1E}"/>
              </a:ext>
            </a:extLst>
          </p:cNvPr>
          <p:cNvGrpSpPr/>
          <p:nvPr userDrawn="1"/>
        </p:nvGrpSpPr>
        <p:grpSpPr>
          <a:xfrm>
            <a:off x="1285923" y="5407403"/>
            <a:ext cx="7185726" cy="778418"/>
            <a:chOff x="1285923" y="5285003"/>
            <a:chExt cx="7185726" cy="778418"/>
          </a:xfrm>
        </p:grpSpPr>
        <p:sp>
          <p:nvSpPr>
            <p:cNvPr id="4" name="Textfeld 3">
              <a:extLst>
                <a:ext uri="{FF2B5EF4-FFF2-40B4-BE49-F238E27FC236}">
                  <a16:creationId xmlns:a16="http://schemas.microsoft.com/office/drawing/2014/main" id="{7055C049-3096-C547-8AC2-A866FEA0E797}"/>
                </a:ext>
              </a:extLst>
            </p:cNvPr>
            <p:cNvSpPr txBox="1"/>
            <p:nvPr userDrawn="1"/>
          </p:nvSpPr>
          <p:spPr>
            <a:xfrm>
              <a:off x="1285923" y="5285003"/>
              <a:ext cx="1632090" cy="778418"/>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Zürich</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gbf</a:t>
              </a:r>
              <a:r>
                <a:rPr lang="de-CH" sz="1000" b="0" i="0" kern="1200" dirty="0">
                  <a:solidFill>
                    <a:schemeClr val="accent2"/>
                  </a:solidFill>
                  <a:effectLst/>
                  <a:latin typeface="Gothic A1" pitchFamily="2" charset="-127"/>
                  <a:ea typeface="Gothic A1" pitchFamily="2" charset="-127"/>
                  <a:cs typeface="Gothic A1" pitchFamily="2" charset="-127"/>
                </a:rPr>
                <a:t> Rechtsanwälte AG</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Hegibachstrasse</a:t>
              </a:r>
              <a:r>
                <a:rPr lang="de-CH" sz="1000" b="0" i="0" kern="1200" dirty="0">
                  <a:solidFill>
                    <a:schemeClr val="accent2"/>
                  </a:solidFill>
                  <a:effectLst/>
                  <a:latin typeface="Gothic A1" pitchFamily="2" charset="-127"/>
                  <a:ea typeface="Gothic A1" pitchFamily="2" charset="-127"/>
                  <a:cs typeface="Gothic A1" pitchFamily="2" charset="-127"/>
                </a:rPr>
                <a:t> 47</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8032 Zürich</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sp>
          <p:nvSpPr>
            <p:cNvPr id="16" name="Textfeld 15">
              <a:extLst>
                <a:ext uri="{FF2B5EF4-FFF2-40B4-BE49-F238E27FC236}">
                  <a16:creationId xmlns:a16="http://schemas.microsoft.com/office/drawing/2014/main" id="{6B3E7ED5-C60A-4343-9A83-248C8A304AB5}"/>
                </a:ext>
              </a:extLst>
            </p:cNvPr>
            <p:cNvSpPr txBox="1"/>
            <p:nvPr userDrawn="1"/>
          </p:nvSpPr>
          <p:spPr>
            <a:xfrm>
              <a:off x="3137135"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Genf</a:t>
              </a: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gbf</a:t>
              </a:r>
              <a:r>
                <a:rPr lang="de-CH" sz="1000" b="0" i="0" kern="1200" dirty="0">
                  <a:solidFill>
                    <a:schemeClr val="accent2"/>
                  </a:solidFill>
                  <a:effectLst/>
                  <a:latin typeface="Gothic A1" pitchFamily="2" charset="-127"/>
                  <a:ea typeface="Gothic A1" pitchFamily="2" charset="-127"/>
                  <a:cs typeface="Gothic A1" pitchFamily="2" charset="-127"/>
                </a:rPr>
                <a:t> </a:t>
              </a:r>
              <a:r>
                <a:rPr lang="de-CH" sz="1000" b="0" i="0" kern="1200" dirty="0" err="1">
                  <a:solidFill>
                    <a:schemeClr val="accent2"/>
                  </a:solidFill>
                  <a:effectLst/>
                  <a:latin typeface="Gothic A1" pitchFamily="2" charset="-127"/>
                  <a:ea typeface="Gothic A1" pitchFamily="2" charset="-127"/>
                  <a:cs typeface="Gothic A1" pitchFamily="2" charset="-127"/>
                </a:rPr>
                <a:t>Avocats</a:t>
              </a:r>
              <a:r>
                <a:rPr lang="de-CH" sz="1000" b="0" i="0" kern="1200" dirty="0">
                  <a:solidFill>
                    <a:schemeClr val="accent2"/>
                  </a:solidFill>
                  <a:effectLst/>
                  <a:latin typeface="Gothic A1" pitchFamily="2" charset="-127"/>
                  <a:ea typeface="Gothic A1" pitchFamily="2" charset="-127"/>
                  <a:cs typeface="Gothic A1" pitchFamily="2" charset="-127"/>
                </a:rPr>
                <a:t> SA</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Route de </a:t>
              </a:r>
              <a:r>
                <a:rPr lang="de-CH" sz="1000" b="0" i="0" kern="1200" dirty="0" err="1">
                  <a:solidFill>
                    <a:schemeClr val="accent2"/>
                  </a:solidFill>
                  <a:effectLst/>
                  <a:latin typeface="Gothic A1" pitchFamily="2" charset="-127"/>
                  <a:ea typeface="Gothic A1" pitchFamily="2" charset="-127"/>
                  <a:cs typeface="Gothic A1" pitchFamily="2" charset="-127"/>
                </a:rPr>
                <a:t>Pré</a:t>
              </a:r>
              <a:r>
                <a:rPr lang="de-CH" sz="1000" b="0" i="0" kern="1200" dirty="0">
                  <a:solidFill>
                    <a:schemeClr val="accent2"/>
                  </a:solidFill>
                  <a:effectLst/>
                  <a:latin typeface="Gothic A1" pitchFamily="2" charset="-127"/>
                  <a:ea typeface="Gothic A1" pitchFamily="2" charset="-127"/>
                  <a:cs typeface="Gothic A1" pitchFamily="2" charset="-127"/>
                </a:rPr>
                <a:t>-Bois 20</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1215 </a:t>
              </a:r>
              <a:r>
                <a:rPr lang="de-CH" sz="1000" b="0" i="0" kern="1200" dirty="0" err="1">
                  <a:solidFill>
                    <a:schemeClr val="accent2"/>
                  </a:solidFill>
                  <a:effectLst/>
                  <a:latin typeface="Gothic A1" pitchFamily="2" charset="-127"/>
                  <a:ea typeface="Gothic A1" pitchFamily="2" charset="-127"/>
                  <a:cs typeface="Gothic A1" pitchFamily="2" charset="-127"/>
                </a:rPr>
                <a:t>Genève</a:t>
              </a:r>
              <a:r>
                <a:rPr lang="de-CH" sz="1000" b="0" i="0" kern="1200" dirty="0">
                  <a:solidFill>
                    <a:schemeClr val="accent2"/>
                  </a:solidFill>
                  <a:effectLst/>
                  <a:latin typeface="Gothic A1" pitchFamily="2" charset="-127"/>
                  <a:ea typeface="Gothic A1" pitchFamily="2" charset="-127"/>
                  <a:cs typeface="Gothic A1" pitchFamily="2" charset="-127"/>
                </a:rPr>
                <a:t> </a:t>
              </a:r>
              <a:r>
                <a:rPr lang="de-CH" sz="1000" b="0" i="0" kern="1200" dirty="0" err="1">
                  <a:solidFill>
                    <a:schemeClr val="accent2"/>
                  </a:solidFill>
                  <a:effectLst/>
                  <a:latin typeface="Gothic A1" pitchFamily="2" charset="-127"/>
                  <a:ea typeface="Gothic A1" pitchFamily="2" charset="-127"/>
                  <a:cs typeface="Gothic A1" pitchFamily="2" charset="-127"/>
                </a:rPr>
                <a:t>Aéroport</a:t>
              </a:r>
              <a:endParaRPr lang="de-CH" sz="1000" b="0" i="0" kern="1200" dirty="0">
                <a:solidFill>
                  <a:schemeClr val="accent2"/>
                </a:solidFill>
                <a:effectLst/>
                <a:latin typeface="Gothic A1" pitchFamily="2" charset="-127"/>
                <a:ea typeface="Gothic A1" pitchFamily="2" charset="-127"/>
                <a:cs typeface="Gothic A1" pitchFamily="2" charset="-127"/>
              </a:endParaRP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22 533 48 50</a:t>
              </a:r>
            </a:p>
          </p:txBody>
        </p:sp>
        <p:sp>
          <p:nvSpPr>
            <p:cNvPr id="17" name="Textfeld 16">
              <a:extLst>
                <a:ext uri="{FF2B5EF4-FFF2-40B4-BE49-F238E27FC236}">
                  <a16:creationId xmlns:a16="http://schemas.microsoft.com/office/drawing/2014/main" id="{33D38FA8-11F4-A744-8806-053F811651B6}"/>
                </a:ext>
              </a:extLst>
            </p:cNvPr>
            <p:cNvSpPr txBox="1"/>
            <p:nvPr userDrawn="1"/>
          </p:nvSpPr>
          <p:spPr>
            <a:xfrm>
              <a:off x="4988347"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Notariat Bern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Notar Stauffer von May</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Von-</a:t>
              </a:r>
              <a:r>
                <a:rPr lang="de-CH" sz="1000" b="0" i="0" kern="1200" dirty="0" err="1">
                  <a:solidFill>
                    <a:schemeClr val="accent2"/>
                  </a:solidFill>
                  <a:effectLst/>
                  <a:latin typeface="Gothic A1" pitchFamily="2" charset="-127"/>
                  <a:ea typeface="Gothic A1" pitchFamily="2" charset="-127"/>
                  <a:cs typeface="Gothic A1" pitchFamily="2" charset="-127"/>
                </a:rPr>
                <a:t>Werdt</a:t>
              </a:r>
              <a:r>
                <a:rPr lang="de-CH" sz="1000" b="0" i="0" kern="1200" dirty="0">
                  <a:solidFill>
                    <a:schemeClr val="accent2"/>
                  </a:solidFill>
                  <a:effectLst/>
                  <a:latin typeface="Gothic A1" pitchFamily="2" charset="-127"/>
                  <a:ea typeface="Gothic A1" pitchFamily="2" charset="-127"/>
                  <a:cs typeface="Gothic A1" pitchFamily="2" charset="-127"/>
                </a:rPr>
                <a:t>-Passage 3</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3011 Bern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sp>
          <p:nvSpPr>
            <p:cNvPr id="18" name="Textfeld 17">
              <a:extLst>
                <a:ext uri="{FF2B5EF4-FFF2-40B4-BE49-F238E27FC236}">
                  <a16:creationId xmlns:a16="http://schemas.microsoft.com/office/drawing/2014/main" id="{D6113292-F561-2049-B2BA-B2EE3311361F}"/>
                </a:ext>
              </a:extLst>
            </p:cNvPr>
            <p:cNvSpPr txBox="1"/>
            <p:nvPr userDrawn="1"/>
          </p:nvSpPr>
          <p:spPr>
            <a:xfrm>
              <a:off x="6839559" y="5285003"/>
              <a:ext cx="1632090" cy="772647"/>
            </a:xfrm>
            <a:prstGeom prst="rect">
              <a:avLst/>
            </a:prstGeom>
            <a:noFill/>
          </p:spPr>
          <p:txBody>
            <a:bodyPr wrap="square" lIns="0" tIns="0" rIns="0" bIns="0" rtlCol="0">
              <a:spAutoFit/>
            </a:bodyPr>
            <a:lstStyle/>
            <a:p>
              <a:pPr>
                <a:lnSpc>
                  <a:spcPct val="102000"/>
                </a:lnSpc>
              </a:pPr>
              <a:r>
                <a:rPr lang="de-CH" sz="1000" b="1" i="0" kern="1200" dirty="0">
                  <a:solidFill>
                    <a:schemeClr val="accent2"/>
                  </a:solidFill>
                  <a:effectLst/>
                  <a:latin typeface="Gothic A1" pitchFamily="2" charset="-127"/>
                  <a:ea typeface="Gothic A1" pitchFamily="2" charset="-127"/>
                  <a:cs typeface="Gothic A1" pitchFamily="2" charset="-127"/>
                </a:rPr>
                <a:t>Notariat Olten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Notar </a:t>
              </a:r>
              <a:r>
                <a:rPr lang="de-CH" sz="1000" b="0" i="0" kern="1200" dirty="0" err="1">
                  <a:solidFill>
                    <a:schemeClr val="accent2"/>
                  </a:solidFill>
                  <a:effectLst/>
                  <a:latin typeface="Gothic A1" pitchFamily="2" charset="-127"/>
                  <a:ea typeface="Gothic A1" pitchFamily="2" charset="-127"/>
                  <a:cs typeface="Gothic A1" pitchFamily="2" charset="-127"/>
                </a:rPr>
                <a:t>Novoselac</a:t>
              </a:r>
              <a:endParaRPr lang="de-CH" sz="1000" b="0" i="0" kern="1200" dirty="0">
                <a:solidFill>
                  <a:schemeClr val="accent2"/>
                </a:solidFill>
                <a:effectLst/>
                <a:latin typeface="Gothic A1" pitchFamily="2" charset="-127"/>
                <a:ea typeface="Gothic A1" pitchFamily="2" charset="-127"/>
                <a:cs typeface="Gothic A1" pitchFamily="2" charset="-127"/>
              </a:endParaRPr>
            </a:p>
            <a:p>
              <a:pPr>
                <a:lnSpc>
                  <a:spcPct val="102000"/>
                </a:lnSpc>
              </a:pPr>
              <a:r>
                <a:rPr lang="de-CH" sz="1000" b="0" i="0" kern="1200" dirty="0" err="1">
                  <a:solidFill>
                    <a:schemeClr val="accent2"/>
                  </a:solidFill>
                  <a:effectLst/>
                  <a:latin typeface="Gothic A1" pitchFamily="2" charset="-127"/>
                  <a:ea typeface="Gothic A1" pitchFamily="2" charset="-127"/>
                  <a:cs typeface="Gothic A1" pitchFamily="2" charset="-127"/>
                </a:rPr>
                <a:t>Solothurnerstrasse</a:t>
              </a:r>
              <a:r>
                <a:rPr lang="de-CH" sz="1000" b="0" i="0" kern="1200" dirty="0">
                  <a:solidFill>
                    <a:schemeClr val="accent2"/>
                  </a:solidFill>
                  <a:effectLst/>
                  <a:latin typeface="Gothic A1" pitchFamily="2" charset="-127"/>
                  <a:ea typeface="Gothic A1" pitchFamily="2" charset="-127"/>
                  <a:cs typeface="Gothic A1" pitchFamily="2" charset="-127"/>
                </a:rPr>
                <a:t> 235</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4600 Olten</a:t>
              </a:r>
            </a:p>
            <a:p>
              <a:pPr>
                <a:lnSpc>
                  <a:spcPct val="102000"/>
                </a:lnSpc>
              </a:pPr>
              <a:r>
                <a:rPr lang="de-CH" sz="1000" b="0" i="0" kern="1200" dirty="0">
                  <a:solidFill>
                    <a:schemeClr val="accent2"/>
                  </a:solidFill>
                  <a:effectLst/>
                  <a:latin typeface="Gothic A1" pitchFamily="2" charset="-127"/>
                  <a:ea typeface="Gothic A1" pitchFamily="2" charset="-127"/>
                  <a:cs typeface="Gothic A1" pitchFamily="2" charset="-127"/>
                </a:rPr>
                <a:t>T +41 43 500 48 50</a:t>
              </a:r>
            </a:p>
          </p:txBody>
        </p:sp>
      </p:grpSp>
      <p:sp>
        <p:nvSpPr>
          <p:cNvPr id="19" name="Textfeld 18">
            <a:extLst>
              <a:ext uri="{FF2B5EF4-FFF2-40B4-BE49-F238E27FC236}">
                <a16:creationId xmlns:a16="http://schemas.microsoft.com/office/drawing/2014/main" id="{4FB877FC-648C-614F-80D5-F97B3A31EB23}"/>
              </a:ext>
            </a:extLst>
          </p:cNvPr>
          <p:cNvSpPr txBox="1"/>
          <p:nvPr userDrawn="1"/>
        </p:nvSpPr>
        <p:spPr>
          <a:xfrm>
            <a:off x="1285923" y="558362"/>
            <a:ext cx="4382012" cy="632353"/>
          </a:xfrm>
          <a:prstGeom prst="rect">
            <a:avLst/>
          </a:prstGeom>
          <a:noFill/>
        </p:spPr>
        <p:txBody>
          <a:bodyPr wrap="square" lIns="0" tIns="0" rIns="0" bIns="0" rtlCol="0">
            <a:spAutoFit/>
          </a:bodyPr>
          <a:lstStyle/>
          <a:p>
            <a:pPr>
              <a:lnSpc>
                <a:spcPct val="102000"/>
              </a:lnSpc>
            </a:pPr>
            <a:r>
              <a:rPr lang="de-CH" sz="4200" b="0" i="0" kern="1200" dirty="0">
                <a:solidFill>
                  <a:schemeClr val="bg1"/>
                </a:solidFill>
                <a:effectLst/>
                <a:latin typeface="Gothic A1" pitchFamily="2" charset="-127"/>
                <a:ea typeface="Gothic A1" pitchFamily="2" charset="-127"/>
                <a:cs typeface="Gothic A1" pitchFamily="2" charset="-127"/>
              </a:rPr>
              <a:t>Vielen Dank.</a:t>
            </a:r>
            <a:endParaRPr lang="de-CH" sz="4200" b="0" i="0" dirty="0">
              <a:solidFill>
                <a:schemeClr val="bg1"/>
              </a:solidFill>
              <a:latin typeface="Gothic A1" pitchFamily="2" charset="-127"/>
              <a:ea typeface="Gothic A1" pitchFamily="2" charset="-127"/>
              <a:cs typeface="Gothic A1" pitchFamily="2" charset="-127"/>
            </a:endParaRPr>
          </a:p>
        </p:txBody>
      </p:sp>
      <p:sp>
        <p:nvSpPr>
          <p:cNvPr id="20" name="Textplatzhalter 8">
            <a:extLst>
              <a:ext uri="{FF2B5EF4-FFF2-40B4-BE49-F238E27FC236}">
                <a16:creationId xmlns:a16="http://schemas.microsoft.com/office/drawing/2014/main" id="{62C144D0-4019-1B41-B9A4-A87A2317E9B9}"/>
              </a:ext>
            </a:extLst>
          </p:cNvPr>
          <p:cNvSpPr>
            <a:spLocks noGrp="1"/>
          </p:cNvSpPr>
          <p:nvPr>
            <p:ph type="body" sz="quarter" idx="16" hasCustomPrompt="1"/>
          </p:nvPr>
        </p:nvSpPr>
        <p:spPr>
          <a:xfrm>
            <a:off x="1285922" y="3568247"/>
            <a:ext cx="3060000" cy="1007999"/>
          </a:xfrm>
        </p:spPr>
        <p:txBody>
          <a:bodyPr/>
          <a:lstStyle>
            <a:lvl1pPr marL="0" indent="0">
              <a:spcAft>
                <a:spcPts val="0"/>
              </a:spcAft>
              <a:buNone/>
              <a:defRPr lang="de-CH" sz="1600" b="0" i="0" smtClean="0">
                <a:solidFill>
                  <a:schemeClr val="bg1"/>
                </a:solidFill>
                <a:effectLst/>
                <a:latin typeface="Gothic A1" pitchFamily="2" charset="-127"/>
                <a:ea typeface="Gothic A1" pitchFamily="2" charset="-127"/>
                <a:cs typeface="Gothic A1" pitchFamily="2" charset="-127"/>
              </a:defRPr>
            </a:lvl1pPr>
          </a:lstStyle>
          <a:p>
            <a:pPr lvl="0"/>
            <a:r>
              <a:rPr lang="de-CH" dirty="0"/>
              <a:t>Position hinzufügen</a:t>
            </a:r>
          </a:p>
        </p:txBody>
      </p:sp>
      <p:sp>
        <p:nvSpPr>
          <p:cNvPr id="21" name="Textplatzhalter 8">
            <a:extLst>
              <a:ext uri="{FF2B5EF4-FFF2-40B4-BE49-F238E27FC236}">
                <a16:creationId xmlns:a16="http://schemas.microsoft.com/office/drawing/2014/main" id="{FA79A14A-FFD3-1C47-877F-43C4F807191C}"/>
              </a:ext>
            </a:extLst>
          </p:cNvPr>
          <p:cNvSpPr>
            <a:spLocks noGrp="1"/>
          </p:cNvSpPr>
          <p:nvPr>
            <p:ph type="body" sz="quarter" idx="17" hasCustomPrompt="1"/>
          </p:nvPr>
        </p:nvSpPr>
        <p:spPr>
          <a:xfrm>
            <a:off x="4630392" y="3565189"/>
            <a:ext cx="3060000" cy="1007999"/>
          </a:xfrm>
        </p:spPr>
        <p:txBody>
          <a:bodyPr/>
          <a:lstStyle>
            <a:lvl1pPr marL="0" indent="0">
              <a:spcAft>
                <a:spcPts val="0"/>
              </a:spcAft>
              <a:buNone/>
              <a:defRPr lang="de-CH" sz="1600" b="0" i="0" smtClean="0">
                <a:solidFill>
                  <a:schemeClr val="bg1"/>
                </a:solidFill>
                <a:effectLst/>
                <a:latin typeface="Gothic A1" pitchFamily="2" charset="-127"/>
                <a:ea typeface="Gothic A1" pitchFamily="2" charset="-127"/>
                <a:cs typeface="Gothic A1" pitchFamily="2" charset="-127"/>
              </a:defRPr>
            </a:lvl1pPr>
          </a:lstStyle>
          <a:p>
            <a:r>
              <a:rPr lang="de-CH" dirty="0">
                <a:effectLst/>
                <a:latin typeface="BentonSans Regular" panose="02000503000000020004" pitchFamily="2" charset="77"/>
              </a:rPr>
              <a:t>Kontakt </a:t>
            </a:r>
            <a:r>
              <a:rPr lang="de-CH" dirty="0"/>
              <a:t>hinzufügen</a:t>
            </a:r>
            <a:endParaRPr lang="de-CH" dirty="0">
              <a:effectLst/>
              <a:latin typeface="BentonSans Regular" panose="02000503000000020004" pitchFamily="2" charset="77"/>
            </a:endParaRPr>
          </a:p>
        </p:txBody>
      </p:sp>
      <p:sp>
        <p:nvSpPr>
          <p:cNvPr id="22" name="Textplatzhalter 8">
            <a:extLst>
              <a:ext uri="{FF2B5EF4-FFF2-40B4-BE49-F238E27FC236}">
                <a16:creationId xmlns:a16="http://schemas.microsoft.com/office/drawing/2014/main" id="{B39F6104-D848-D64E-AB2A-F4F62B731BB3}"/>
              </a:ext>
            </a:extLst>
          </p:cNvPr>
          <p:cNvSpPr>
            <a:spLocks noGrp="1"/>
          </p:cNvSpPr>
          <p:nvPr>
            <p:ph type="body" sz="quarter" idx="18" hasCustomPrompt="1"/>
          </p:nvPr>
        </p:nvSpPr>
        <p:spPr>
          <a:xfrm>
            <a:off x="1285923" y="2911134"/>
            <a:ext cx="6404470" cy="416859"/>
          </a:xfrm>
        </p:spPr>
        <p:txBody>
          <a:bodyPr/>
          <a:lstStyle>
            <a:lvl1pPr marL="0" indent="0">
              <a:spcAft>
                <a:spcPts val="700"/>
              </a:spcAft>
              <a:buNone/>
              <a:defRPr lang="de-CH" b="1" i="0" smtClean="0">
                <a:solidFill>
                  <a:schemeClr val="bg1"/>
                </a:solidFill>
                <a:effectLst/>
                <a:latin typeface="Gothic A1" pitchFamily="2" charset="-127"/>
                <a:ea typeface="Gothic A1" pitchFamily="2" charset="-127"/>
                <a:cs typeface="Gothic A1" pitchFamily="2" charset="-127"/>
              </a:defRPr>
            </a:lvl1pPr>
          </a:lstStyle>
          <a:p>
            <a:pPr lvl="0"/>
            <a:r>
              <a:rPr lang="de-CH" dirty="0"/>
              <a:t>Name hinzufügen</a:t>
            </a:r>
          </a:p>
        </p:txBody>
      </p:sp>
      <p:pic>
        <p:nvPicPr>
          <p:cNvPr id="14" name="Grafik 13">
            <a:extLst>
              <a:ext uri="{FF2B5EF4-FFF2-40B4-BE49-F238E27FC236}">
                <a16:creationId xmlns:a16="http://schemas.microsoft.com/office/drawing/2014/main" id="{BABF555E-2843-B049-830E-D77B8F0F5968}"/>
              </a:ext>
            </a:extLst>
          </p:cNvPr>
          <p:cNvPicPr>
            <a:picLocks noChangeAspect="1"/>
          </p:cNvPicPr>
          <p:nvPr userDrawn="1"/>
        </p:nvPicPr>
        <p:blipFill>
          <a:blip r:embed="rId3"/>
          <a:stretch>
            <a:fillRect/>
          </a:stretch>
        </p:blipFill>
        <p:spPr>
          <a:xfrm>
            <a:off x="9173482" y="5554538"/>
            <a:ext cx="2215243" cy="819640"/>
          </a:xfrm>
          <a:prstGeom prst="rect">
            <a:avLst/>
          </a:prstGeom>
        </p:spPr>
      </p:pic>
    </p:spTree>
    <p:extLst>
      <p:ext uri="{BB962C8B-B14F-4D97-AF65-F5344CB8AC3E}">
        <p14:creationId xmlns:p14="http://schemas.microsoft.com/office/powerpoint/2010/main" val="1762759547"/>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873">
          <p15:clr>
            <a:srgbClr val="FBAE40"/>
          </p15:clr>
        </p15:guide>
        <p15:guide id="8" pos="7174">
          <p15:clr>
            <a:srgbClr val="FBAE40"/>
          </p15:clr>
        </p15:guide>
        <p15:guide id="9" pos="7408">
          <p15:clr>
            <a:srgbClr val="FBAE40"/>
          </p15:clr>
        </p15:guide>
        <p15:guide id="10" pos="805">
          <p15:clr>
            <a:srgbClr val="FBAE40"/>
          </p15:clr>
        </p15:guide>
        <p15:guide id="11" orient="horz" pos="3411">
          <p15:clr>
            <a:srgbClr val="FBAE40"/>
          </p15:clr>
        </p15:guide>
        <p15:guide id="12" orient="horz" pos="18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2 Spalte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F2F98-2130-544D-8477-906DA890C4BF}"/>
              </a:ext>
            </a:extLst>
          </p:cNvPr>
          <p:cNvSpPr>
            <a:spLocks noGrp="1"/>
          </p:cNvSpPr>
          <p:nvPr>
            <p:ph type="title"/>
          </p:nvPr>
        </p:nvSpPr>
        <p:spPr>
          <a:xfrm>
            <a:off x="809851" y="548141"/>
            <a:ext cx="10578193" cy="828221"/>
          </a:xfrm>
        </p:spPr>
        <p:txBody>
          <a:bodyPr/>
          <a:lstStyle>
            <a:lvl1pPr>
              <a:lnSpc>
                <a:spcPct val="102000"/>
              </a:lnSpc>
              <a:defRPr>
                <a:solidFill>
                  <a:schemeClr val="accent1"/>
                </a:solidFill>
              </a:defRPr>
            </a:lvl1pPr>
          </a:lstStyle>
          <a:p>
            <a:r>
              <a:rPr lang="de-DE"/>
              <a:t>Mastertitelformat bearbeiten</a:t>
            </a:r>
            <a:endParaRPr lang="de-CH" dirty="0"/>
          </a:p>
        </p:txBody>
      </p:sp>
      <p:sp>
        <p:nvSpPr>
          <p:cNvPr id="5" name="Fußzeilenplatzhalter 4">
            <a:extLst>
              <a:ext uri="{FF2B5EF4-FFF2-40B4-BE49-F238E27FC236}">
                <a16:creationId xmlns:a16="http://schemas.microsoft.com/office/drawing/2014/main" id="{7012B160-7CF2-4C42-90AF-42EF8EAD13E2}"/>
              </a:ext>
            </a:extLst>
          </p:cNvPr>
          <p:cNvSpPr>
            <a:spLocks noGrp="1"/>
          </p:cNvSpPr>
          <p:nvPr>
            <p:ph type="ftr" sz="quarter" idx="11"/>
          </p:nvPr>
        </p:nvSpPr>
        <p:spPr>
          <a:xfrm>
            <a:off x="810532" y="6225724"/>
            <a:ext cx="4114800" cy="365125"/>
          </a:xfrm>
        </p:spPr>
        <p:txBody>
          <a:bodyPr/>
          <a:lstStyle/>
          <a:p>
            <a:r>
              <a:rPr lang="de-CH"/>
              <a:t>gbf Attorneys-at-law, 00 Monat 2021</a:t>
            </a:r>
            <a:endParaRPr lang="de-CH" dirty="0"/>
          </a:p>
        </p:txBody>
      </p:sp>
      <p:sp>
        <p:nvSpPr>
          <p:cNvPr id="6" name="Foliennummernplatzhalter 5">
            <a:extLst>
              <a:ext uri="{FF2B5EF4-FFF2-40B4-BE49-F238E27FC236}">
                <a16:creationId xmlns:a16="http://schemas.microsoft.com/office/drawing/2014/main" id="{CD28D9A7-E6C1-C042-A75D-5B86C6DB0D60}"/>
              </a:ext>
            </a:extLst>
          </p:cNvPr>
          <p:cNvSpPr>
            <a:spLocks noGrp="1"/>
          </p:cNvSpPr>
          <p:nvPr>
            <p:ph type="sldNum" sz="quarter" idx="12"/>
          </p:nvPr>
        </p:nvSpPr>
        <p:spPr>
          <a:xfrm>
            <a:off x="8645525" y="6217560"/>
            <a:ext cx="2743200" cy="373289"/>
          </a:xfrm>
        </p:spPr>
        <p:txBody>
          <a:bodyPr/>
          <a:lstStyle/>
          <a:p>
            <a:fld id="{F580F97F-3EF7-CA4D-8986-551EF0268349}" type="slidenum">
              <a:rPr lang="de-CH" smtClean="0"/>
              <a:t>‹Nr.›</a:t>
            </a:fld>
            <a:endParaRPr lang="de-CH"/>
          </a:p>
        </p:txBody>
      </p:sp>
      <p:sp>
        <p:nvSpPr>
          <p:cNvPr id="8" name="Textplatzhalter 3">
            <a:extLst>
              <a:ext uri="{FF2B5EF4-FFF2-40B4-BE49-F238E27FC236}">
                <a16:creationId xmlns:a16="http://schemas.microsoft.com/office/drawing/2014/main" id="{A5FE0731-625C-354B-9427-CE59D7EA6B57}"/>
              </a:ext>
            </a:extLst>
          </p:cNvPr>
          <p:cNvSpPr>
            <a:spLocks noGrp="1"/>
          </p:cNvSpPr>
          <p:nvPr>
            <p:ph type="body" sz="quarter" idx="20"/>
          </p:nvPr>
        </p:nvSpPr>
        <p:spPr>
          <a:xfrm>
            <a:off x="809851" y="1376363"/>
            <a:ext cx="10578874" cy="4645025"/>
          </a:xfrm>
        </p:spPr>
        <p:txBody>
          <a:bodyPr numCol="2" spcCol="288000"/>
          <a:lstStyle>
            <a:lvl1pPr marL="180975" indent="-180975">
              <a:spcAft>
                <a:spcPts val="700"/>
              </a:spcAft>
              <a:tabLst/>
              <a:defRPr sz="1600"/>
            </a:lvl1pPr>
            <a:lvl2pPr marL="584200" indent="-222250">
              <a:spcAft>
                <a:spcPts val="700"/>
              </a:spcAft>
              <a:tabLst/>
              <a:defRPr sz="1600"/>
            </a:lvl2pPr>
            <a:lvl3pPr marL="936625" indent="-222250">
              <a:spcAft>
                <a:spcPts val="700"/>
              </a:spcAft>
              <a:tabLst/>
              <a:defRPr sz="1600"/>
            </a:lvl3pPr>
            <a:lvl4pPr marL="1249363" indent="-180975">
              <a:spcAft>
                <a:spcPts val="700"/>
              </a:spcAft>
              <a:tabLst/>
              <a:defRPr sz="1600"/>
            </a:lvl4pPr>
            <a:lvl5pPr marL="1652588" indent="-222250">
              <a:spcAft>
                <a:spcPts val="700"/>
              </a:spcAft>
              <a:tabLst/>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300405868"/>
      </p:ext>
    </p:extLst>
  </p:cSld>
  <p:clrMapOvr>
    <a:masterClrMapping/>
  </p:clrMapOvr>
  <p:extLst>
    <p:ext uri="{DCECCB84-F9BA-43D5-87BE-67443E8EF086}">
      <p15:sldGuideLst xmlns:p15="http://schemas.microsoft.com/office/powerpoint/2012/main">
        <p15:guide id="2" pos="506">
          <p15:clr>
            <a:srgbClr val="FBAE40"/>
          </p15:clr>
        </p15:guide>
        <p15:guide id="4" orient="horz" pos="343">
          <p15:clr>
            <a:srgbClr val="FBAE40"/>
          </p15:clr>
        </p15:guide>
        <p15:guide id="5" orient="horz" pos="3793">
          <p15:clr>
            <a:srgbClr val="FBAE40"/>
          </p15:clr>
        </p15:guide>
        <p15:guide id="6" orient="horz" pos="867">
          <p15:clr>
            <a:srgbClr val="FBAE40"/>
          </p15:clr>
        </p15:guide>
        <p15:guide id="7" orient="horz" pos="1049">
          <p15:clr>
            <a:srgbClr val="FBAE40"/>
          </p15:clr>
        </p15:guide>
        <p15:guide id="8" pos="717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349A8CF-498E-8449-9460-1D3C75404B46}"/>
              </a:ext>
            </a:extLst>
          </p:cNvPr>
          <p:cNvSpPr>
            <a:spLocks noGrp="1"/>
          </p:cNvSpPr>
          <p:nvPr>
            <p:ph type="title"/>
          </p:nvPr>
        </p:nvSpPr>
        <p:spPr>
          <a:xfrm>
            <a:off x="838200" y="681037"/>
            <a:ext cx="10515600" cy="1009651"/>
          </a:xfrm>
          <a:prstGeom prst="rect">
            <a:avLst/>
          </a:prstGeom>
        </p:spPr>
        <p:txBody>
          <a:bodyPr vert="horz" lIns="0" tIns="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435E9684-C561-944D-A33E-BE499544F39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5" name="Fußzeilenplatzhalter 4">
            <a:extLst>
              <a:ext uri="{FF2B5EF4-FFF2-40B4-BE49-F238E27FC236}">
                <a16:creationId xmlns:a16="http://schemas.microsoft.com/office/drawing/2014/main" id="{4A4A1F7E-90BB-C54F-A9CA-6A72139DB9C8}"/>
              </a:ext>
            </a:extLst>
          </p:cNvPr>
          <p:cNvSpPr>
            <a:spLocks noGrp="1"/>
          </p:cNvSpPr>
          <p:nvPr>
            <p:ph type="ftr" sz="quarter" idx="3"/>
          </p:nvPr>
        </p:nvSpPr>
        <p:spPr>
          <a:xfrm>
            <a:off x="838200" y="6356350"/>
            <a:ext cx="4114800" cy="365125"/>
          </a:xfrm>
          <a:prstGeom prst="rect">
            <a:avLst/>
          </a:prstGeom>
        </p:spPr>
        <p:txBody>
          <a:bodyPr vert="horz"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200" b="0" i="0">
                <a:solidFill>
                  <a:schemeClr val="tx1"/>
                </a:solidFill>
                <a:latin typeface="Gothic A1" pitchFamily="2" charset="-127"/>
                <a:ea typeface="Gothic A1" pitchFamily="2" charset="-127"/>
                <a:cs typeface="Gothic A1" pitchFamily="2" charset="-127"/>
              </a:defRPr>
            </a:lvl1p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AA88BCFC-2A5E-EC4C-8C75-659A37D5B21E}"/>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b="0" i="0">
                <a:solidFill>
                  <a:schemeClr val="tx1"/>
                </a:solidFill>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dirty="0"/>
          </a:p>
        </p:txBody>
      </p:sp>
    </p:spTree>
    <p:extLst>
      <p:ext uri="{BB962C8B-B14F-4D97-AF65-F5344CB8AC3E}">
        <p14:creationId xmlns:p14="http://schemas.microsoft.com/office/powerpoint/2010/main" val="2838062313"/>
      </p:ext>
    </p:extLst>
  </p:cSld>
  <p:clrMap bg1="lt1" tx1="dk1" bg2="lt2" tx2="dk2" accent1="accent1" accent2="accent2" accent3="accent3" accent4="accent4" accent5="accent5" accent6="accent6" hlink="hlink" folHlink="folHlink"/>
  <p:sldLayoutIdLst>
    <p:sldLayoutId id="2147483655" r:id="rId1"/>
    <p:sldLayoutId id="2147483686" r:id="rId2"/>
    <p:sldLayoutId id="2147483679" r:id="rId3"/>
    <p:sldLayoutId id="2147483681" r:id="rId4"/>
    <p:sldLayoutId id="2147483656" r:id="rId5"/>
    <p:sldLayoutId id="2147483674" r:id="rId6"/>
    <p:sldLayoutId id="2147483657" r:id="rId7"/>
    <p:sldLayoutId id="2147483658" r:id="rId8"/>
    <p:sldLayoutId id="2147483659" r:id="rId9"/>
    <p:sldLayoutId id="2147483661" r:id="rId10"/>
    <p:sldLayoutId id="2147483662" r:id="rId11"/>
    <p:sldLayoutId id="2147483664" r:id="rId12"/>
    <p:sldLayoutId id="2147483663" r:id="rId13"/>
    <p:sldLayoutId id="2147483666" r:id="rId14"/>
    <p:sldLayoutId id="2147483665" r:id="rId15"/>
    <p:sldLayoutId id="2147483669" r:id="rId16"/>
    <p:sldLayoutId id="2147483670" r:id="rId17"/>
    <p:sldLayoutId id="2147483684" r:id="rId18"/>
    <p:sldLayoutId id="2147483685" r:id="rId19"/>
    <p:sldLayoutId id="2147483687" r:id="rId20"/>
    <p:sldLayoutId id="2147483675" r:id="rId21"/>
    <p:sldLayoutId id="2147483682" r:id="rId22"/>
    <p:sldLayoutId id="2147483671" r:id="rId23"/>
    <p:sldLayoutId id="2147483672" r:id="rId24"/>
    <p:sldLayoutId id="2147483667" r:id="rId25"/>
    <p:sldLayoutId id="2147483668" r:id="rId26"/>
    <p:sldLayoutId id="2147483688" r:id="rId27"/>
    <p:sldLayoutId id="2147483673" r:id="rId28"/>
  </p:sldLayoutIdLst>
  <p:hf hdr="0" dt="0"/>
  <p:txStyles>
    <p:titleStyle>
      <a:lvl1pPr algn="l" defTabSz="914400" rtl="0" eaLnBrk="1" latinLnBrk="0" hangingPunct="1">
        <a:lnSpc>
          <a:spcPct val="90000"/>
        </a:lnSpc>
        <a:spcBef>
          <a:spcPct val="0"/>
        </a:spcBef>
        <a:buNone/>
        <a:defRPr sz="3000" b="0" i="0" kern="1200">
          <a:solidFill>
            <a:schemeClr val="tx1"/>
          </a:solidFill>
          <a:latin typeface="Gothic A1" pitchFamily="2" charset="-127"/>
          <a:ea typeface="Gothic A1" pitchFamily="2" charset="-127"/>
          <a:cs typeface="Gothic A1" pitchFamily="2" charset="-127"/>
        </a:defRPr>
      </a:lvl1pPr>
    </p:titleStyle>
    <p:bodyStyle>
      <a:lvl1pPr marL="2286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1pPr>
      <a:lvl2pPr marL="6858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2pPr>
      <a:lvl3pPr marL="1143000" indent="-228600" algn="l" defTabSz="914400" rtl="0" eaLnBrk="1" latinLnBrk="0" hangingPunct="1">
        <a:lnSpc>
          <a:spcPct val="102000"/>
        </a:lnSpc>
        <a:spcBef>
          <a:spcPts val="0"/>
        </a:spcBef>
        <a:spcAft>
          <a:spcPts val="850"/>
        </a:spcAft>
        <a:buFont typeface="Wingdings" pitchFamily="2" charset="2"/>
        <a:buChar char="§"/>
        <a:defRPr sz="2100" b="0" i="0" kern="1200">
          <a:solidFill>
            <a:schemeClr val="tx1"/>
          </a:solidFill>
          <a:latin typeface="Gothic A1" pitchFamily="2" charset="-127"/>
          <a:ea typeface="Gothic A1" pitchFamily="2" charset="-127"/>
          <a:cs typeface="Gothic A1" pitchFamily="2" charset="-127"/>
        </a:defRPr>
      </a:lvl3pPr>
      <a:lvl4pPr marL="16002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4pPr>
      <a:lvl5pPr marL="20574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349A8CF-498E-8449-9460-1D3C75404B46}"/>
              </a:ext>
            </a:extLst>
          </p:cNvPr>
          <p:cNvSpPr>
            <a:spLocks noGrp="1"/>
          </p:cNvSpPr>
          <p:nvPr>
            <p:ph type="title"/>
          </p:nvPr>
        </p:nvSpPr>
        <p:spPr>
          <a:xfrm>
            <a:off x="838200" y="681037"/>
            <a:ext cx="10515600" cy="1009651"/>
          </a:xfrm>
          <a:prstGeom prst="rect">
            <a:avLst/>
          </a:prstGeom>
        </p:spPr>
        <p:txBody>
          <a:bodyPr vert="horz" lIns="0" tIns="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435E9684-C561-944D-A33E-BE499544F39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5" name="Fußzeilenplatzhalter 4">
            <a:extLst>
              <a:ext uri="{FF2B5EF4-FFF2-40B4-BE49-F238E27FC236}">
                <a16:creationId xmlns:a16="http://schemas.microsoft.com/office/drawing/2014/main" id="{4A4A1F7E-90BB-C54F-A9CA-6A72139DB9C8}"/>
              </a:ext>
            </a:extLst>
          </p:cNvPr>
          <p:cNvSpPr>
            <a:spLocks noGrp="1"/>
          </p:cNvSpPr>
          <p:nvPr>
            <p:ph type="ftr" sz="quarter" idx="3"/>
          </p:nvPr>
        </p:nvSpPr>
        <p:spPr>
          <a:xfrm>
            <a:off x="838200" y="6356350"/>
            <a:ext cx="4114800" cy="365125"/>
          </a:xfrm>
          <a:prstGeom prst="rect">
            <a:avLst/>
          </a:prstGeom>
        </p:spPr>
        <p:txBody>
          <a:bodyPr vert="horz"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200" b="0" i="0">
                <a:solidFill>
                  <a:schemeClr val="tx1"/>
                </a:solidFill>
                <a:latin typeface="Gothic A1" pitchFamily="2" charset="-127"/>
                <a:ea typeface="Gothic A1" pitchFamily="2" charset="-127"/>
                <a:cs typeface="Gothic A1" pitchFamily="2" charset="-127"/>
              </a:defRPr>
            </a:lvl1p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AA88BCFC-2A5E-EC4C-8C75-659A37D5B21E}"/>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b="0" i="0">
                <a:solidFill>
                  <a:schemeClr val="tx1"/>
                </a:solidFill>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dirty="0"/>
          </a:p>
        </p:txBody>
      </p:sp>
    </p:spTree>
    <p:extLst>
      <p:ext uri="{BB962C8B-B14F-4D97-AF65-F5344CB8AC3E}">
        <p14:creationId xmlns:p14="http://schemas.microsoft.com/office/powerpoint/2010/main" val="20459965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hf hdr="0" dt="0"/>
  <p:txStyles>
    <p:titleStyle>
      <a:lvl1pPr algn="l" defTabSz="914400" rtl="0" eaLnBrk="1" latinLnBrk="0" hangingPunct="1">
        <a:lnSpc>
          <a:spcPct val="90000"/>
        </a:lnSpc>
        <a:spcBef>
          <a:spcPct val="0"/>
        </a:spcBef>
        <a:buNone/>
        <a:defRPr sz="3000" b="0" i="0" kern="1200">
          <a:solidFill>
            <a:schemeClr val="tx1"/>
          </a:solidFill>
          <a:latin typeface="Gothic A1" pitchFamily="2" charset="-127"/>
          <a:ea typeface="Gothic A1" pitchFamily="2" charset="-127"/>
          <a:cs typeface="Gothic A1" pitchFamily="2" charset="-127"/>
        </a:defRPr>
      </a:lvl1pPr>
    </p:titleStyle>
    <p:bodyStyle>
      <a:lvl1pPr marL="2286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1pPr>
      <a:lvl2pPr marL="6858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2pPr>
      <a:lvl3pPr marL="1143000" indent="-228600" algn="l" defTabSz="914400" rtl="0" eaLnBrk="1" latinLnBrk="0" hangingPunct="1">
        <a:lnSpc>
          <a:spcPct val="102000"/>
        </a:lnSpc>
        <a:spcBef>
          <a:spcPts val="0"/>
        </a:spcBef>
        <a:spcAft>
          <a:spcPts val="850"/>
        </a:spcAft>
        <a:buFont typeface="Wingdings" pitchFamily="2" charset="2"/>
        <a:buChar char="§"/>
        <a:defRPr sz="2100" b="0" i="0" kern="1200">
          <a:solidFill>
            <a:schemeClr val="tx1"/>
          </a:solidFill>
          <a:latin typeface="Gothic A1" pitchFamily="2" charset="-127"/>
          <a:ea typeface="Gothic A1" pitchFamily="2" charset="-127"/>
          <a:cs typeface="Gothic A1" pitchFamily="2" charset="-127"/>
        </a:defRPr>
      </a:lvl3pPr>
      <a:lvl4pPr marL="16002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4pPr>
      <a:lvl5pPr marL="20574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349A8CF-498E-8449-9460-1D3C75404B46}"/>
              </a:ext>
            </a:extLst>
          </p:cNvPr>
          <p:cNvSpPr>
            <a:spLocks noGrp="1"/>
          </p:cNvSpPr>
          <p:nvPr>
            <p:ph type="title"/>
          </p:nvPr>
        </p:nvSpPr>
        <p:spPr>
          <a:xfrm>
            <a:off x="838200" y="681037"/>
            <a:ext cx="10515600" cy="1009651"/>
          </a:xfrm>
          <a:prstGeom prst="rect">
            <a:avLst/>
          </a:prstGeom>
        </p:spPr>
        <p:txBody>
          <a:bodyPr vert="horz" lIns="0" tIns="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435E9684-C561-944D-A33E-BE499544F39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5" name="Fußzeilenplatzhalter 4">
            <a:extLst>
              <a:ext uri="{FF2B5EF4-FFF2-40B4-BE49-F238E27FC236}">
                <a16:creationId xmlns:a16="http://schemas.microsoft.com/office/drawing/2014/main" id="{4A4A1F7E-90BB-C54F-A9CA-6A72139DB9C8}"/>
              </a:ext>
            </a:extLst>
          </p:cNvPr>
          <p:cNvSpPr>
            <a:spLocks noGrp="1"/>
          </p:cNvSpPr>
          <p:nvPr>
            <p:ph type="ftr" sz="quarter" idx="3"/>
          </p:nvPr>
        </p:nvSpPr>
        <p:spPr>
          <a:xfrm>
            <a:off x="838200" y="6356350"/>
            <a:ext cx="4114800" cy="365125"/>
          </a:xfrm>
          <a:prstGeom prst="rect">
            <a:avLst/>
          </a:prstGeom>
        </p:spPr>
        <p:txBody>
          <a:bodyPr vert="horz"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1200" b="0" i="0">
                <a:solidFill>
                  <a:schemeClr val="tx1"/>
                </a:solidFill>
                <a:latin typeface="Gothic A1" pitchFamily="2" charset="-127"/>
                <a:ea typeface="Gothic A1" pitchFamily="2" charset="-127"/>
                <a:cs typeface="Gothic A1" pitchFamily="2" charset="-127"/>
              </a:defRPr>
            </a:lvl1pPr>
          </a:lstStyle>
          <a:p>
            <a:r>
              <a:rPr lang="de-CH" dirty="0" err="1"/>
              <a:t>gbf</a:t>
            </a:r>
            <a:r>
              <a:rPr lang="de-CH" dirty="0"/>
              <a:t> </a:t>
            </a:r>
            <a:r>
              <a:rPr lang="de-CH" dirty="0" err="1"/>
              <a:t>Attorneys</a:t>
            </a:r>
            <a:r>
              <a:rPr lang="de-CH" dirty="0"/>
              <a:t>-at-</a:t>
            </a:r>
            <a:r>
              <a:rPr lang="de-CH" dirty="0" err="1"/>
              <a:t>law</a:t>
            </a:r>
            <a:r>
              <a:rPr lang="de-CH" dirty="0"/>
              <a:t>, 00 Monat 2021</a:t>
            </a:r>
          </a:p>
        </p:txBody>
      </p:sp>
      <p:sp>
        <p:nvSpPr>
          <p:cNvPr id="6" name="Foliennummernplatzhalter 5">
            <a:extLst>
              <a:ext uri="{FF2B5EF4-FFF2-40B4-BE49-F238E27FC236}">
                <a16:creationId xmlns:a16="http://schemas.microsoft.com/office/drawing/2014/main" id="{AA88BCFC-2A5E-EC4C-8C75-659A37D5B21E}"/>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b="0" i="0">
                <a:solidFill>
                  <a:schemeClr val="tx1"/>
                </a:solidFill>
                <a:latin typeface="Gothic A1" pitchFamily="2" charset="-127"/>
                <a:ea typeface="Gothic A1" pitchFamily="2" charset="-127"/>
                <a:cs typeface="Gothic A1" pitchFamily="2" charset="-127"/>
              </a:defRPr>
            </a:lvl1pPr>
          </a:lstStyle>
          <a:p>
            <a:fld id="{F580F97F-3EF7-CA4D-8986-551EF0268349}" type="slidenum">
              <a:rPr lang="de-CH" smtClean="0"/>
              <a:pPr/>
              <a:t>‹Nr.›</a:t>
            </a:fld>
            <a:endParaRPr lang="de-CH" dirty="0"/>
          </a:p>
        </p:txBody>
      </p:sp>
    </p:spTree>
    <p:extLst>
      <p:ext uri="{BB962C8B-B14F-4D97-AF65-F5344CB8AC3E}">
        <p14:creationId xmlns:p14="http://schemas.microsoft.com/office/powerpoint/2010/main" val="166619078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Lst>
  <p:hf hdr="0" dt="0"/>
  <p:txStyles>
    <p:titleStyle>
      <a:lvl1pPr algn="l" defTabSz="914400" rtl="0" eaLnBrk="1" latinLnBrk="0" hangingPunct="1">
        <a:lnSpc>
          <a:spcPct val="90000"/>
        </a:lnSpc>
        <a:spcBef>
          <a:spcPct val="0"/>
        </a:spcBef>
        <a:buNone/>
        <a:defRPr sz="3000" b="0" i="0" kern="1200">
          <a:solidFill>
            <a:schemeClr val="tx1"/>
          </a:solidFill>
          <a:latin typeface="Gothic A1" pitchFamily="2" charset="-127"/>
          <a:ea typeface="Gothic A1" pitchFamily="2" charset="-127"/>
          <a:cs typeface="Gothic A1" pitchFamily="2" charset="-127"/>
        </a:defRPr>
      </a:lvl1pPr>
    </p:titleStyle>
    <p:bodyStyle>
      <a:lvl1pPr marL="2286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1pPr>
      <a:lvl2pPr marL="6858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2pPr>
      <a:lvl3pPr marL="1143000" indent="-228600" algn="l" defTabSz="914400" rtl="0" eaLnBrk="1" latinLnBrk="0" hangingPunct="1">
        <a:lnSpc>
          <a:spcPct val="102000"/>
        </a:lnSpc>
        <a:spcBef>
          <a:spcPts val="0"/>
        </a:spcBef>
        <a:spcAft>
          <a:spcPts val="850"/>
        </a:spcAft>
        <a:buFont typeface="Wingdings" pitchFamily="2" charset="2"/>
        <a:buChar char="§"/>
        <a:defRPr sz="2100" b="0" i="0" kern="1200">
          <a:solidFill>
            <a:schemeClr val="tx1"/>
          </a:solidFill>
          <a:latin typeface="Gothic A1" pitchFamily="2" charset="-127"/>
          <a:ea typeface="Gothic A1" pitchFamily="2" charset="-127"/>
          <a:cs typeface="Gothic A1" pitchFamily="2" charset="-127"/>
        </a:defRPr>
      </a:lvl3pPr>
      <a:lvl4pPr marL="16002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4pPr>
      <a:lvl5pPr marL="20574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CC8085E-8D3D-C7EC-DDFD-407489305654}"/>
              </a:ext>
            </a:extLst>
          </p:cNvPr>
          <p:cNvPicPr>
            <a:picLocks noChangeAspect="1"/>
          </p:cNvPicPr>
          <p:nvPr/>
        </p:nvPicPr>
        <p:blipFill>
          <a:blip r:embed="rId2"/>
          <a:stretch>
            <a:fillRect/>
          </a:stretch>
        </p:blipFill>
        <p:spPr>
          <a:xfrm>
            <a:off x="5074417" y="0"/>
            <a:ext cx="6903217" cy="4670425"/>
          </a:xfrm>
          <a:prstGeom prst="rect">
            <a:avLst/>
          </a:prstGeom>
          <a:noFill/>
        </p:spPr>
      </p:pic>
      <p:sp>
        <p:nvSpPr>
          <p:cNvPr id="2" name="Titel 1">
            <a:extLst>
              <a:ext uri="{FF2B5EF4-FFF2-40B4-BE49-F238E27FC236}">
                <a16:creationId xmlns:a16="http://schemas.microsoft.com/office/drawing/2014/main" id="{30C5FC5A-22F9-8F45-9365-2D1C16077FAF}"/>
              </a:ext>
            </a:extLst>
          </p:cNvPr>
          <p:cNvSpPr>
            <a:spLocks noGrp="1"/>
          </p:cNvSpPr>
          <p:nvPr>
            <p:ph type="ctrTitle"/>
          </p:nvPr>
        </p:nvSpPr>
        <p:spPr>
          <a:xfrm>
            <a:off x="1183114" y="2543046"/>
            <a:ext cx="5908378" cy="2127379"/>
          </a:xfrm>
        </p:spPr>
        <p:txBody>
          <a:bodyPr anchor="t">
            <a:normAutofit fontScale="90000"/>
          </a:bodyPr>
          <a:lstStyle/>
          <a:p>
            <a:r>
              <a:rPr lang="en-GB" sz="4000" dirty="0">
                <a:effectLst/>
                <a:latin typeface="Gothic A1" panose="020B0604020202020204" charset="-127"/>
                <a:ea typeface="Gothic A1" panose="020B0604020202020204" charset="-127"/>
                <a:cs typeface="Gothic A1" panose="020B0604020202020204" charset="-127"/>
              </a:rPr>
              <a:t>Seaworthy packaging </a:t>
            </a:r>
            <a:br>
              <a:rPr lang="hr-HR" sz="4000" dirty="0">
                <a:effectLst/>
                <a:latin typeface="Gothic A1" panose="020B0604020202020204" charset="-127"/>
                <a:ea typeface="Gothic A1" panose="020B0604020202020204" charset="-127"/>
                <a:cs typeface="Gothic A1" panose="020B0604020202020204" charset="-127"/>
              </a:rPr>
            </a:br>
            <a:r>
              <a:rPr lang="en-GB" sz="4000" dirty="0">
                <a:effectLst/>
                <a:latin typeface="Gothic A1" panose="020B0604020202020204" charset="-127"/>
                <a:ea typeface="Gothic A1" panose="020B0604020202020204" charset="-127"/>
                <a:cs typeface="Gothic A1" panose="020B0604020202020204" charset="-127"/>
              </a:rPr>
              <a:t>does not nec</a:t>
            </a:r>
            <a:r>
              <a:rPr lang="en-GB" sz="4000" dirty="0">
                <a:solidFill>
                  <a:srgbClr val="007AAC"/>
                </a:solidFill>
                <a:effectLst/>
                <a:latin typeface="Gothic A1" panose="020B0604020202020204" charset="-127"/>
                <a:ea typeface="Gothic A1" panose="020B0604020202020204" charset="-127"/>
                <a:cs typeface="Gothic A1" panose="020B0604020202020204" charset="-127"/>
              </a:rPr>
              <a:t>essar</a:t>
            </a:r>
            <a:r>
              <a:rPr lang="en-GB" sz="4000" dirty="0">
                <a:effectLst/>
                <a:latin typeface="Gothic A1" panose="020B0604020202020204" charset="-127"/>
                <a:ea typeface="Gothic A1" panose="020B0604020202020204" charset="-127"/>
                <a:cs typeface="Gothic A1" panose="020B0604020202020204" charset="-127"/>
              </a:rPr>
              <a:t>ily mean corrosion-free arrival</a:t>
            </a:r>
            <a:endParaRPr lang="de-CH" sz="4000" dirty="0">
              <a:effectLst/>
              <a:latin typeface="Gothic A1" panose="020B0604020202020204" charset="-127"/>
              <a:ea typeface="Gothic A1" panose="020B0604020202020204" charset="-127"/>
              <a:cs typeface="Gothic A1" panose="020B0604020202020204" charset="-127"/>
            </a:endParaRPr>
          </a:p>
        </p:txBody>
      </p:sp>
      <p:sp>
        <p:nvSpPr>
          <p:cNvPr id="3" name="Textplatzhalter 2">
            <a:extLst>
              <a:ext uri="{FF2B5EF4-FFF2-40B4-BE49-F238E27FC236}">
                <a16:creationId xmlns:a16="http://schemas.microsoft.com/office/drawing/2014/main" id="{AD199122-07CF-B343-9593-58F5FD3F3D56}"/>
              </a:ext>
            </a:extLst>
          </p:cNvPr>
          <p:cNvSpPr>
            <a:spLocks noGrp="1"/>
          </p:cNvSpPr>
          <p:nvPr>
            <p:ph type="body" sz="quarter" idx="10"/>
          </p:nvPr>
        </p:nvSpPr>
        <p:spPr>
          <a:xfrm>
            <a:off x="1181147" y="5552009"/>
            <a:ext cx="6660000" cy="648000"/>
          </a:xfrm>
        </p:spPr>
        <p:txBody>
          <a:bodyPr anchor="b">
            <a:normAutofit/>
          </a:bodyPr>
          <a:lstStyle/>
          <a:p>
            <a:pPr>
              <a:spcAft>
                <a:spcPts val="600"/>
              </a:spcAft>
            </a:pPr>
            <a:r>
              <a:rPr lang="de-CH" dirty="0"/>
              <a:t>Vesna Poli</a:t>
            </a:r>
            <a:r>
              <a:rPr lang="hr-HR" dirty="0"/>
              <a:t>ć Foglar</a:t>
            </a:r>
            <a:endParaRPr lang="de-CH" dirty="0"/>
          </a:p>
          <a:p>
            <a:pPr>
              <a:spcAft>
                <a:spcPts val="600"/>
              </a:spcAft>
            </a:pPr>
            <a:r>
              <a:rPr lang="hr-HR" dirty="0"/>
              <a:t>September 19, </a:t>
            </a:r>
            <a:r>
              <a:rPr lang="de-CH" dirty="0"/>
              <a:t>202</a:t>
            </a:r>
            <a:r>
              <a:rPr lang="hr-HR" dirty="0"/>
              <a:t>4</a:t>
            </a:r>
            <a:endParaRPr lang="de-CH" dirty="0"/>
          </a:p>
        </p:txBody>
      </p:sp>
      <p:sp>
        <p:nvSpPr>
          <p:cNvPr id="4" name="Untertitel 3">
            <a:extLst>
              <a:ext uri="{FF2B5EF4-FFF2-40B4-BE49-F238E27FC236}">
                <a16:creationId xmlns:a16="http://schemas.microsoft.com/office/drawing/2014/main" id="{BC6D4D21-9E43-D14B-A2B7-922EF9C87884}"/>
              </a:ext>
            </a:extLst>
          </p:cNvPr>
          <p:cNvSpPr>
            <a:spLocks noGrp="1"/>
          </p:cNvSpPr>
          <p:nvPr>
            <p:ph type="subTitle" idx="1"/>
          </p:nvPr>
        </p:nvSpPr>
        <p:spPr>
          <a:xfrm>
            <a:off x="1183114" y="4787217"/>
            <a:ext cx="4912886" cy="648000"/>
          </a:xfrm>
        </p:spPr>
        <p:txBody>
          <a:bodyPr anchor="t">
            <a:normAutofit/>
          </a:bodyPr>
          <a:lstStyle/>
          <a:p>
            <a:r>
              <a:rPr lang="en-GB" sz="1800" dirty="0">
                <a:effectLst/>
                <a:latin typeface="Gothic A1" panose="020B0604020202020204" charset="-127"/>
                <a:ea typeface="Gothic A1" panose="020B0604020202020204" charset="-127"/>
                <a:cs typeface="Gothic A1" panose="020B0604020202020204" charset="-127"/>
              </a:rPr>
              <a:t>Judgment of the Swiss Federal Supreme Court of 2 November 2015, 4A_318/2015</a:t>
            </a:r>
            <a:endParaRPr lang="de-CH" sz="1800" dirty="0">
              <a:effectLst/>
              <a:latin typeface="Gothic A1" panose="020B0604020202020204" charset="-127"/>
              <a:ea typeface="Gothic A1" panose="020B0604020202020204" charset="-127"/>
              <a:cs typeface="Gothic A1" panose="020B0604020202020204" charset="-127"/>
            </a:endParaRPr>
          </a:p>
        </p:txBody>
      </p:sp>
    </p:spTree>
    <p:extLst>
      <p:ext uri="{BB962C8B-B14F-4D97-AF65-F5344CB8AC3E}">
        <p14:creationId xmlns:p14="http://schemas.microsoft.com/office/powerpoint/2010/main" val="1306163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CF872-8CD2-4741-BF64-3DEB0C0C53B5}"/>
              </a:ext>
            </a:extLst>
          </p:cNvPr>
          <p:cNvSpPr>
            <a:spLocks noGrp="1"/>
          </p:cNvSpPr>
          <p:nvPr>
            <p:ph type="title"/>
          </p:nvPr>
        </p:nvSpPr>
        <p:spPr/>
        <p:txBody>
          <a:bodyPr/>
          <a:lstStyle/>
          <a:p>
            <a:r>
              <a:rPr lang="en-US" sz="3200" dirty="0"/>
              <a:t>Surveyors’ reports (cont’d)</a:t>
            </a:r>
            <a:endParaRPr lang="de-CH" sz="3200" dirty="0"/>
          </a:p>
        </p:txBody>
      </p:sp>
      <p:sp>
        <p:nvSpPr>
          <p:cNvPr id="3" name="Textplatzhalter 2">
            <a:extLst>
              <a:ext uri="{FF2B5EF4-FFF2-40B4-BE49-F238E27FC236}">
                <a16:creationId xmlns:a16="http://schemas.microsoft.com/office/drawing/2014/main" id="{55E1A4D0-25C4-1645-B851-963E3F8AEEA3}"/>
              </a:ext>
            </a:extLst>
          </p:cNvPr>
          <p:cNvSpPr>
            <a:spLocks noGrp="1"/>
          </p:cNvSpPr>
          <p:nvPr>
            <p:ph type="body" sz="quarter" idx="4294967295"/>
          </p:nvPr>
        </p:nvSpPr>
        <p:spPr>
          <a:xfrm>
            <a:off x="810533" y="1383620"/>
            <a:ext cx="3668161" cy="4645025"/>
          </a:xfrm>
        </p:spPr>
        <p:txBody>
          <a:bodyPr/>
          <a:lstStyle/>
          <a:p>
            <a:pPr marL="0" indent="0">
              <a:buNone/>
            </a:pPr>
            <a:r>
              <a:rPr lang="en-US" b="1" dirty="0"/>
              <a:t>Unsealed gap </a:t>
            </a:r>
            <a:r>
              <a:rPr lang="en-US" dirty="0"/>
              <a:t>confirms the </a:t>
            </a:r>
            <a:r>
              <a:rPr lang="en-US" b="1" dirty="0"/>
              <a:t>source of excess moisture ingress </a:t>
            </a:r>
            <a:r>
              <a:rPr lang="en-US" dirty="0"/>
              <a:t>from the ambient surroundings.</a:t>
            </a:r>
            <a:r>
              <a:rPr lang="de-CH" dirty="0"/>
              <a:t> </a:t>
            </a:r>
          </a:p>
          <a:p>
            <a:pPr marL="0" indent="0">
              <a:buNone/>
            </a:pPr>
            <a:r>
              <a:rPr lang="en-GB" kern="1200" dirty="0">
                <a:effectLst/>
                <a:latin typeface="Gothic A1" panose="020B0604020202020204" charset="-127"/>
                <a:ea typeface="Gothic A1" panose="020B0604020202020204" charset="-127"/>
                <a:cs typeface="Gothic A1" panose="020B0604020202020204" charset="-127"/>
              </a:rPr>
              <a:t>In some instances, there were gaps between the foil sections where “one could put an arm through”, and when doing so small </a:t>
            </a:r>
            <a:r>
              <a:rPr lang="en-GB" b="1" kern="1200" dirty="0">
                <a:effectLst/>
                <a:latin typeface="Gothic A1" panose="020B0604020202020204" charset="-127"/>
                <a:ea typeface="Gothic A1" panose="020B0604020202020204" charset="-127"/>
                <a:cs typeface="Gothic A1" panose="020B0604020202020204" charset="-127"/>
              </a:rPr>
              <a:t>droplets of condensation </a:t>
            </a:r>
            <a:r>
              <a:rPr lang="en-GB" kern="1200" dirty="0">
                <a:effectLst/>
                <a:latin typeface="Gothic A1" panose="020B0604020202020204" charset="-127"/>
                <a:ea typeface="Gothic A1" panose="020B0604020202020204" charset="-127"/>
                <a:cs typeface="Gothic A1" panose="020B0604020202020204" charset="-127"/>
              </a:rPr>
              <a:t>were noted on the inside of the foils. </a:t>
            </a:r>
            <a:endParaRPr lang="hr-HR" kern="1200" dirty="0">
              <a:effectLst/>
              <a:latin typeface="Gothic A1" panose="020B0604020202020204" charset="-127"/>
              <a:ea typeface="Gothic A1" panose="020B0604020202020204" charset="-127"/>
              <a:cs typeface="Gothic A1" panose="020B0604020202020204" charset="-127"/>
            </a:endParaRPr>
          </a:p>
          <a:p>
            <a:pPr marL="0" indent="0">
              <a:buNone/>
            </a:pPr>
            <a:r>
              <a:rPr lang="en-GB" kern="1200" dirty="0">
                <a:effectLst/>
                <a:latin typeface="Gothic A1" panose="020B0604020202020204" charset="-127"/>
                <a:ea typeface="Gothic A1" panose="020B0604020202020204" charset="-127"/>
                <a:cs typeface="Gothic A1" panose="020B0604020202020204" charset="-127"/>
              </a:rPr>
              <a:t>One of unsealed gaps was of at least </a:t>
            </a:r>
            <a:r>
              <a:rPr lang="en-GB" b="1" kern="1200" dirty="0">
                <a:effectLst/>
                <a:latin typeface="Gothic A1" panose="020B0604020202020204" charset="-127"/>
                <a:ea typeface="Gothic A1" panose="020B0604020202020204" charset="-127"/>
                <a:cs typeface="Gothic A1" panose="020B0604020202020204" charset="-127"/>
              </a:rPr>
              <a:t>40 cm</a:t>
            </a:r>
            <a:r>
              <a:rPr lang="en-GB" kern="1200" dirty="0">
                <a:effectLst/>
                <a:latin typeface="Gothic A1" panose="020B0604020202020204" charset="-127"/>
                <a:ea typeface="Gothic A1" panose="020B0604020202020204" charset="-127"/>
                <a:cs typeface="Gothic A1" panose="020B0604020202020204" charset="-127"/>
              </a:rPr>
              <a:t>.</a:t>
            </a:r>
            <a:endParaRPr lang="de-CH" dirty="0">
              <a:effectLst/>
              <a:latin typeface="Times New Roman" panose="02020603050405020304" pitchFamily="18" charset="0"/>
              <a:ea typeface="Times New Roman" panose="02020603050405020304" pitchFamily="18" charset="0"/>
            </a:endParaRPr>
          </a:p>
          <a:p>
            <a:pPr marL="0" indent="0">
              <a:buNone/>
            </a:pPr>
            <a:endParaRPr lang="de-CH" dirty="0"/>
          </a:p>
          <a:p>
            <a:pPr marL="0" indent="0">
              <a:buNone/>
            </a:pPr>
            <a:endParaRPr lang="de-CH" dirty="0"/>
          </a:p>
        </p:txBody>
      </p:sp>
      <p:sp>
        <p:nvSpPr>
          <p:cNvPr id="5" name="Fußzeilenplatzhalter 4">
            <a:extLst>
              <a:ext uri="{FF2B5EF4-FFF2-40B4-BE49-F238E27FC236}">
                <a16:creationId xmlns:a16="http://schemas.microsoft.com/office/drawing/2014/main" id="{63F65455-8950-3341-9FE3-3AAC75E796B0}"/>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6" name="Foliennummernplatzhalter 5">
            <a:extLst>
              <a:ext uri="{FF2B5EF4-FFF2-40B4-BE49-F238E27FC236}">
                <a16:creationId xmlns:a16="http://schemas.microsoft.com/office/drawing/2014/main" id="{F015EBBE-3235-0740-A8E6-B94D23D0B5E3}"/>
              </a:ext>
            </a:extLst>
          </p:cNvPr>
          <p:cNvSpPr>
            <a:spLocks noGrp="1"/>
          </p:cNvSpPr>
          <p:nvPr>
            <p:ph type="sldNum" sz="quarter" idx="12"/>
          </p:nvPr>
        </p:nvSpPr>
        <p:spPr/>
        <p:txBody>
          <a:bodyPr/>
          <a:lstStyle/>
          <a:p>
            <a:fld id="{F580F97F-3EF7-CA4D-8986-551EF0268349}" type="slidenum">
              <a:rPr lang="de-CH" smtClean="0"/>
              <a:t>10</a:t>
            </a:fld>
            <a:endParaRPr lang="de-CH"/>
          </a:p>
        </p:txBody>
      </p:sp>
      <p:pic>
        <p:nvPicPr>
          <p:cNvPr id="8" name="Grafik 7">
            <a:extLst>
              <a:ext uri="{FF2B5EF4-FFF2-40B4-BE49-F238E27FC236}">
                <a16:creationId xmlns:a16="http://schemas.microsoft.com/office/drawing/2014/main" id="{EF100286-8140-F92F-8F3B-70E275625D2F}"/>
              </a:ext>
            </a:extLst>
          </p:cNvPr>
          <p:cNvPicPr>
            <a:picLocks noChangeAspect="1"/>
          </p:cNvPicPr>
          <p:nvPr/>
        </p:nvPicPr>
        <p:blipFill>
          <a:blip r:embed="rId2"/>
          <a:stretch>
            <a:fillRect/>
          </a:stretch>
        </p:blipFill>
        <p:spPr>
          <a:xfrm>
            <a:off x="4688608" y="1376362"/>
            <a:ext cx="7102455" cy="4645024"/>
          </a:xfrm>
          <a:prstGeom prst="rect">
            <a:avLst/>
          </a:prstGeom>
        </p:spPr>
      </p:pic>
    </p:spTree>
    <p:extLst>
      <p:ext uri="{BB962C8B-B14F-4D97-AF65-F5344CB8AC3E}">
        <p14:creationId xmlns:p14="http://schemas.microsoft.com/office/powerpoint/2010/main" val="2420167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CF872-8CD2-4741-BF64-3DEB0C0C53B5}"/>
              </a:ext>
            </a:extLst>
          </p:cNvPr>
          <p:cNvSpPr>
            <a:spLocks noGrp="1"/>
          </p:cNvSpPr>
          <p:nvPr>
            <p:ph type="title"/>
          </p:nvPr>
        </p:nvSpPr>
        <p:spPr/>
        <p:txBody>
          <a:bodyPr/>
          <a:lstStyle/>
          <a:p>
            <a:r>
              <a:rPr lang="en-US" sz="3200" dirty="0"/>
              <a:t>Surveyors’ reports (cont’d)</a:t>
            </a:r>
            <a:endParaRPr lang="de-CH" sz="3200" dirty="0"/>
          </a:p>
        </p:txBody>
      </p:sp>
      <p:sp>
        <p:nvSpPr>
          <p:cNvPr id="3" name="Textplatzhalter 2">
            <a:extLst>
              <a:ext uri="{FF2B5EF4-FFF2-40B4-BE49-F238E27FC236}">
                <a16:creationId xmlns:a16="http://schemas.microsoft.com/office/drawing/2014/main" id="{55E1A4D0-25C4-1645-B851-963E3F8AEEA3}"/>
              </a:ext>
            </a:extLst>
          </p:cNvPr>
          <p:cNvSpPr>
            <a:spLocks noGrp="1"/>
          </p:cNvSpPr>
          <p:nvPr>
            <p:ph type="body" sz="quarter" idx="4294967295"/>
          </p:nvPr>
        </p:nvSpPr>
        <p:spPr>
          <a:xfrm>
            <a:off x="810534" y="1383620"/>
            <a:ext cx="2744430" cy="4645025"/>
          </a:xfrm>
        </p:spPr>
        <p:txBody>
          <a:bodyPr/>
          <a:lstStyle/>
          <a:p>
            <a:pPr marL="0" indent="0">
              <a:buNone/>
            </a:pPr>
            <a:r>
              <a:rPr lang="de-CH" b="1" dirty="0" err="1"/>
              <a:t>VpCI</a:t>
            </a:r>
            <a:r>
              <a:rPr lang="de-CH" b="1" dirty="0"/>
              <a:t> Dispenser </a:t>
            </a:r>
            <a:r>
              <a:rPr lang="de-CH" dirty="0" err="1"/>
              <a:t>can</a:t>
            </a:r>
            <a:r>
              <a:rPr lang="de-CH" dirty="0"/>
              <a:t> </a:t>
            </a:r>
            <a:r>
              <a:rPr lang="de-CH" dirty="0" err="1"/>
              <a:t>be</a:t>
            </a:r>
            <a:r>
              <a:rPr lang="de-CH" dirty="0"/>
              <a:t> </a:t>
            </a:r>
            <a:r>
              <a:rPr lang="de-CH" dirty="0" err="1"/>
              <a:t>seen</a:t>
            </a:r>
            <a:r>
              <a:rPr lang="de-CH" dirty="0"/>
              <a:t> </a:t>
            </a:r>
            <a:r>
              <a:rPr lang="de-CH" dirty="0" err="1"/>
              <a:t>within</a:t>
            </a:r>
            <a:r>
              <a:rPr lang="de-CH" dirty="0"/>
              <a:t> </a:t>
            </a:r>
            <a:r>
              <a:rPr lang="de-CH" dirty="0" err="1"/>
              <a:t>the</a:t>
            </a:r>
            <a:r>
              <a:rPr lang="de-CH" dirty="0"/>
              <a:t> </a:t>
            </a:r>
            <a:r>
              <a:rPr lang="de-CH" dirty="0" err="1"/>
              <a:t>closed</a:t>
            </a:r>
            <a:r>
              <a:rPr lang="de-CH" dirty="0"/>
              <a:t> </a:t>
            </a:r>
            <a:r>
              <a:rPr lang="de-CH" dirty="0" err="1"/>
              <a:t>housing</a:t>
            </a:r>
            <a:r>
              <a:rPr lang="de-CH" dirty="0"/>
              <a:t> </a:t>
            </a:r>
            <a:r>
              <a:rPr lang="de-CH" dirty="0" err="1"/>
              <a:t>of</a:t>
            </a:r>
            <a:r>
              <a:rPr lang="de-CH" dirty="0"/>
              <a:t> </a:t>
            </a:r>
            <a:r>
              <a:rPr lang="de-CH" dirty="0" err="1"/>
              <a:t>one</a:t>
            </a:r>
            <a:r>
              <a:rPr lang="de-CH" dirty="0"/>
              <a:t> </a:t>
            </a:r>
            <a:r>
              <a:rPr lang="de-CH" dirty="0" err="1"/>
              <a:t>of</a:t>
            </a:r>
            <a:r>
              <a:rPr lang="de-CH" dirty="0"/>
              <a:t> </a:t>
            </a:r>
            <a:r>
              <a:rPr lang="de-CH" dirty="0" err="1"/>
              <a:t>the</a:t>
            </a:r>
            <a:r>
              <a:rPr lang="de-CH" dirty="0"/>
              <a:t> </a:t>
            </a:r>
            <a:r>
              <a:rPr lang="de-CH" dirty="0" err="1"/>
              <a:t>main</a:t>
            </a:r>
            <a:r>
              <a:rPr lang="de-CH" dirty="0"/>
              <a:t> </a:t>
            </a:r>
            <a:r>
              <a:rPr lang="de-CH" dirty="0" err="1"/>
              <a:t>machines</a:t>
            </a:r>
            <a:r>
              <a:rPr lang="hr-HR" dirty="0"/>
              <a:t>.</a:t>
            </a:r>
            <a:endParaRPr lang="de-CH" dirty="0"/>
          </a:p>
          <a:p>
            <a:pPr marL="0" indent="0">
              <a:buNone/>
            </a:pPr>
            <a:endParaRPr lang="de-CH" dirty="0"/>
          </a:p>
        </p:txBody>
      </p:sp>
      <p:sp>
        <p:nvSpPr>
          <p:cNvPr id="5" name="Fußzeilenplatzhalter 4">
            <a:extLst>
              <a:ext uri="{FF2B5EF4-FFF2-40B4-BE49-F238E27FC236}">
                <a16:creationId xmlns:a16="http://schemas.microsoft.com/office/drawing/2014/main" id="{63F65455-8950-3341-9FE3-3AAC75E796B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Dubrovnik</a:t>
            </a:r>
            <a:r>
              <a:rPr kumimoji="0" lang="de-CH" sz="1200" b="0" i="0" u="none" strike="noStrike" kern="1200" cap="none" spc="0" normalizeH="0" baseline="0" noProof="0" dirty="0">
                <a:ln>
                  <a:noFill/>
                </a:ln>
                <a:solidFill>
                  <a:srgbClr val="000000"/>
                </a:solidFill>
                <a:effectLst/>
                <a:uLnTx/>
                <a:uFillTx/>
                <a:latin typeface="Gothic A1" pitchFamily="2" charset="-127"/>
                <a:ea typeface="Gothic A1" pitchFamily="2" charset="-127"/>
                <a:cs typeface="Gothic A1" pitchFamily="2" charset="-127"/>
              </a:rPr>
              <a:t>, </a:t>
            </a:r>
            <a:r>
              <a:rPr lang="hr-HR" dirty="0"/>
              <a:t>19</a:t>
            </a:r>
            <a:r>
              <a:rPr lang="de-CH" dirty="0"/>
              <a:t> </a:t>
            </a:r>
            <a:r>
              <a:rPr lang="hr-HR" dirty="0"/>
              <a:t>September</a:t>
            </a:r>
            <a:r>
              <a:rPr lang="de-CH" dirty="0"/>
              <a:t> 202</a:t>
            </a:r>
            <a:r>
              <a:rPr lang="hr-HR" dirty="0"/>
              <a:t>4</a:t>
            </a:r>
            <a:endParaRPr kumimoji="0" lang="de-CH" sz="1200" b="0" i="0" u="none" strike="noStrike" kern="1200" cap="none" spc="0" normalizeH="0" baseline="0" noProof="0" dirty="0">
              <a:ln>
                <a:noFill/>
              </a:ln>
              <a:solidFill>
                <a:srgbClr val="000000"/>
              </a:solidFill>
              <a:effectLst/>
              <a:uLnTx/>
              <a:uFillTx/>
              <a:latin typeface="Gothic A1" pitchFamily="2" charset="-127"/>
              <a:ea typeface="Gothic A1" pitchFamily="2" charset="-127"/>
              <a:cs typeface="Gothic A1" pitchFamily="2" charset="-127"/>
            </a:endParaRPr>
          </a:p>
        </p:txBody>
      </p:sp>
      <p:sp>
        <p:nvSpPr>
          <p:cNvPr id="6" name="Foliennummernplatzhalter 5">
            <a:extLst>
              <a:ext uri="{FF2B5EF4-FFF2-40B4-BE49-F238E27FC236}">
                <a16:creationId xmlns:a16="http://schemas.microsoft.com/office/drawing/2014/main" id="{F015EBBE-3235-0740-A8E6-B94D23D0B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F97F-3EF7-CA4D-8986-551EF0268349}" type="slidenum">
              <a:rPr kumimoji="0" lang="de-CH" sz="1200" b="0" i="0" u="none" strike="noStrike" kern="1200" cap="none" spc="0" normalizeH="0" baseline="0" noProof="0" smtClean="0">
                <a:ln>
                  <a:noFill/>
                </a:ln>
                <a:solidFill>
                  <a:srgbClr val="000000"/>
                </a:solidFill>
                <a:effectLst/>
                <a:uLnTx/>
                <a:uFillTx/>
                <a:latin typeface="Gothic A1" pitchFamily="2" charset="-127"/>
                <a:ea typeface="Gothic A1" pitchFamily="2" charset="-127"/>
                <a:cs typeface="Gothic A1" pitchFamily="2" charset="-127"/>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a:ln>
                <a:noFill/>
              </a:ln>
              <a:solidFill>
                <a:srgbClr val="000000"/>
              </a:solidFill>
              <a:effectLst/>
              <a:uLnTx/>
              <a:uFillTx/>
              <a:latin typeface="Gothic A1" pitchFamily="2" charset="-127"/>
              <a:ea typeface="Gothic A1" pitchFamily="2" charset="-127"/>
              <a:cs typeface="Gothic A1" pitchFamily="2" charset="-127"/>
            </a:endParaRPr>
          </a:p>
        </p:txBody>
      </p:sp>
      <p:pic>
        <p:nvPicPr>
          <p:cNvPr id="4" name="Grafik 3">
            <a:extLst>
              <a:ext uri="{FF2B5EF4-FFF2-40B4-BE49-F238E27FC236}">
                <a16:creationId xmlns:a16="http://schemas.microsoft.com/office/drawing/2014/main" id="{BEABD483-C6A9-F6AA-D3F1-0D2FC908A8A5}"/>
              </a:ext>
            </a:extLst>
          </p:cNvPr>
          <p:cNvPicPr>
            <a:picLocks noChangeAspect="1"/>
          </p:cNvPicPr>
          <p:nvPr/>
        </p:nvPicPr>
        <p:blipFill>
          <a:blip r:embed="rId2"/>
          <a:stretch>
            <a:fillRect/>
          </a:stretch>
        </p:blipFill>
        <p:spPr>
          <a:xfrm>
            <a:off x="4627994" y="1245734"/>
            <a:ext cx="6669498" cy="4979990"/>
          </a:xfrm>
          <a:prstGeom prst="rect">
            <a:avLst/>
          </a:prstGeom>
        </p:spPr>
      </p:pic>
    </p:spTree>
    <p:extLst>
      <p:ext uri="{BB962C8B-B14F-4D97-AF65-F5344CB8AC3E}">
        <p14:creationId xmlns:p14="http://schemas.microsoft.com/office/powerpoint/2010/main" val="2383346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CF872-8CD2-4741-BF64-3DEB0C0C53B5}"/>
              </a:ext>
            </a:extLst>
          </p:cNvPr>
          <p:cNvSpPr>
            <a:spLocks noGrp="1"/>
          </p:cNvSpPr>
          <p:nvPr>
            <p:ph type="title"/>
          </p:nvPr>
        </p:nvSpPr>
        <p:spPr/>
        <p:txBody>
          <a:bodyPr/>
          <a:lstStyle/>
          <a:p>
            <a:r>
              <a:rPr lang="en-US" sz="3200" dirty="0"/>
              <a:t>Surveyors’ reports (cont’d)</a:t>
            </a:r>
            <a:endParaRPr lang="de-CH" sz="3200" dirty="0"/>
          </a:p>
        </p:txBody>
      </p:sp>
      <p:sp>
        <p:nvSpPr>
          <p:cNvPr id="3" name="Textplatzhalter 2">
            <a:extLst>
              <a:ext uri="{FF2B5EF4-FFF2-40B4-BE49-F238E27FC236}">
                <a16:creationId xmlns:a16="http://schemas.microsoft.com/office/drawing/2014/main" id="{55E1A4D0-25C4-1645-B851-963E3F8AEEA3}"/>
              </a:ext>
            </a:extLst>
          </p:cNvPr>
          <p:cNvSpPr>
            <a:spLocks noGrp="1"/>
          </p:cNvSpPr>
          <p:nvPr>
            <p:ph type="body" sz="quarter" idx="4294967295"/>
          </p:nvPr>
        </p:nvSpPr>
        <p:spPr>
          <a:xfrm>
            <a:off x="810533" y="1383620"/>
            <a:ext cx="3668161" cy="4645025"/>
          </a:xfrm>
        </p:spPr>
        <p:txBody>
          <a:bodyPr/>
          <a:lstStyle/>
          <a:p>
            <a:pPr marL="0" indent="0">
              <a:buNone/>
            </a:pPr>
            <a:r>
              <a:rPr lang="en-US" dirty="0"/>
              <a:t>The other item in the large wooden case was the </a:t>
            </a:r>
            <a:r>
              <a:rPr lang="en-US" b="1" dirty="0"/>
              <a:t>control cabinet</a:t>
            </a:r>
            <a:r>
              <a:rPr lang="en-US" dirty="0"/>
              <a:t>, which had been </a:t>
            </a:r>
            <a:r>
              <a:rPr lang="en-US" b="1" dirty="0"/>
              <a:t>well wrapped in a single layer of film</a:t>
            </a:r>
            <a:r>
              <a:rPr lang="en-US" dirty="0"/>
              <a:t>, and well sealed. </a:t>
            </a:r>
            <a:endParaRPr lang="hr-HR" dirty="0"/>
          </a:p>
          <a:p>
            <a:pPr marL="0" indent="0">
              <a:buNone/>
            </a:pPr>
            <a:r>
              <a:rPr lang="en-US" dirty="0"/>
              <a:t>Each control cabinet had </a:t>
            </a:r>
            <a:r>
              <a:rPr lang="en-US" b="1" dirty="0"/>
              <a:t>one foam pad dispenser </a:t>
            </a:r>
            <a:r>
              <a:rPr lang="en-US" dirty="0"/>
              <a:t>inside. Damage to the control cabinets was </a:t>
            </a:r>
            <a:r>
              <a:rPr lang="en-US" b="1" dirty="0"/>
              <a:t>minimal</a:t>
            </a:r>
            <a:r>
              <a:rPr lang="en-US" dirty="0"/>
              <a:t>. Only two of the five control cabinet showed any signs of corrosion damage, and these were minimal in comparison to the rest. </a:t>
            </a:r>
            <a:endParaRPr lang="de-CH" dirty="0"/>
          </a:p>
          <a:p>
            <a:pPr marL="0" indent="0">
              <a:buNone/>
            </a:pPr>
            <a:endParaRPr lang="de-CH" dirty="0"/>
          </a:p>
        </p:txBody>
      </p:sp>
      <p:sp>
        <p:nvSpPr>
          <p:cNvPr id="5" name="Fußzeilenplatzhalter 4">
            <a:extLst>
              <a:ext uri="{FF2B5EF4-FFF2-40B4-BE49-F238E27FC236}">
                <a16:creationId xmlns:a16="http://schemas.microsoft.com/office/drawing/2014/main" id="{63F65455-8950-3341-9FE3-3AAC75E796B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Dubrovnik</a:t>
            </a:r>
            <a:r>
              <a:rPr kumimoji="0" lang="de-CH" sz="1200" b="0" i="0" u="none" strike="noStrike" kern="1200" cap="none" spc="0" normalizeH="0" baseline="0" noProof="0" dirty="0">
                <a:ln>
                  <a:noFill/>
                </a:ln>
                <a:solidFill>
                  <a:srgbClr val="000000"/>
                </a:solidFill>
                <a:effectLst/>
                <a:uLnTx/>
                <a:uFillTx/>
                <a:latin typeface="Gothic A1" pitchFamily="2" charset="-127"/>
                <a:ea typeface="Gothic A1" pitchFamily="2" charset="-127"/>
                <a:cs typeface="Gothic A1" pitchFamily="2" charset="-127"/>
              </a:rPr>
              <a:t>, </a:t>
            </a:r>
            <a:r>
              <a:rPr lang="hr-HR" dirty="0"/>
              <a:t>19</a:t>
            </a:r>
            <a:r>
              <a:rPr lang="de-CH" dirty="0"/>
              <a:t> </a:t>
            </a:r>
            <a:r>
              <a:rPr lang="hr-HR" dirty="0"/>
              <a:t>September</a:t>
            </a:r>
            <a:r>
              <a:rPr lang="de-CH" dirty="0"/>
              <a:t> 202</a:t>
            </a:r>
            <a:r>
              <a:rPr lang="hr-HR" dirty="0"/>
              <a:t>4</a:t>
            </a:r>
            <a:endParaRPr kumimoji="0" lang="de-CH" sz="1200" b="0" i="0" u="none" strike="noStrike" kern="1200" cap="none" spc="0" normalizeH="0" baseline="0" noProof="0" dirty="0">
              <a:ln>
                <a:noFill/>
              </a:ln>
              <a:solidFill>
                <a:srgbClr val="000000"/>
              </a:solidFill>
              <a:effectLst/>
              <a:uLnTx/>
              <a:uFillTx/>
              <a:latin typeface="Gothic A1" pitchFamily="2" charset="-127"/>
              <a:ea typeface="Gothic A1" pitchFamily="2" charset="-127"/>
              <a:cs typeface="Gothic A1" pitchFamily="2" charset="-127"/>
            </a:endParaRPr>
          </a:p>
        </p:txBody>
      </p:sp>
      <p:sp>
        <p:nvSpPr>
          <p:cNvPr id="6" name="Foliennummernplatzhalter 5">
            <a:extLst>
              <a:ext uri="{FF2B5EF4-FFF2-40B4-BE49-F238E27FC236}">
                <a16:creationId xmlns:a16="http://schemas.microsoft.com/office/drawing/2014/main" id="{F015EBBE-3235-0740-A8E6-B94D23D0B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F97F-3EF7-CA4D-8986-551EF0268349}" type="slidenum">
              <a:rPr kumimoji="0" lang="de-CH" sz="1200" b="0" i="0" u="none" strike="noStrike" kern="1200" cap="none" spc="0" normalizeH="0" baseline="0" noProof="0" smtClean="0">
                <a:ln>
                  <a:noFill/>
                </a:ln>
                <a:solidFill>
                  <a:srgbClr val="000000"/>
                </a:solidFill>
                <a:effectLst/>
                <a:uLnTx/>
                <a:uFillTx/>
                <a:latin typeface="Gothic A1" pitchFamily="2" charset="-127"/>
                <a:ea typeface="Gothic A1" pitchFamily="2" charset="-127"/>
                <a:cs typeface="Gothic A1" pitchFamily="2" charset="-127"/>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0" normalizeH="0" baseline="0" noProof="0">
              <a:ln>
                <a:noFill/>
              </a:ln>
              <a:solidFill>
                <a:srgbClr val="000000"/>
              </a:solidFill>
              <a:effectLst/>
              <a:uLnTx/>
              <a:uFillTx/>
              <a:latin typeface="Gothic A1" pitchFamily="2" charset="-127"/>
              <a:ea typeface="Gothic A1" pitchFamily="2" charset="-127"/>
              <a:cs typeface="Gothic A1" pitchFamily="2" charset="-127"/>
            </a:endParaRPr>
          </a:p>
        </p:txBody>
      </p:sp>
      <p:pic>
        <p:nvPicPr>
          <p:cNvPr id="7" name="Grafik 6">
            <a:extLst>
              <a:ext uri="{FF2B5EF4-FFF2-40B4-BE49-F238E27FC236}">
                <a16:creationId xmlns:a16="http://schemas.microsoft.com/office/drawing/2014/main" id="{AF6420C7-FDA9-9A94-BDC3-9F4E6DB193C8}"/>
              </a:ext>
            </a:extLst>
          </p:cNvPr>
          <p:cNvPicPr>
            <a:picLocks noChangeAspect="1"/>
          </p:cNvPicPr>
          <p:nvPr/>
        </p:nvPicPr>
        <p:blipFill>
          <a:blip r:embed="rId2"/>
          <a:stretch>
            <a:fillRect/>
          </a:stretch>
        </p:blipFill>
        <p:spPr>
          <a:xfrm>
            <a:off x="4925332" y="1383620"/>
            <a:ext cx="6791400" cy="5081120"/>
          </a:xfrm>
          <a:prstGeom prst="rect">
            <a:avLst/>
          </a:prstGeom>
        </p:spPr>
      </p:pic>
    </p:spTree>
    <p:extLst>
      <p:ext uri="{BB962C8B-B14F-4D97-AF65-F5344CB8AC3E}">
        <p14:creationId xmlns:p14="http://schemas.microsoft.com/office/powerpoint/2010/main" val="245889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E31BF-9E54-B943-86D1-93483014D02B}"/>
              </a:ext>
            </a:extLst>
          </p:cNvPr>
          <p:cNvSpPr>
            <a:spLocks noGrp="1"/>
          </p:cNvSpPr>
          <p:nvPr>
            <p:ph type="title"/>
          </p:nvPr>
        </p:nvSpPr>
        <p:spPr>
          <a:xfrm>
            <a:off x="809851" y="548142"/>
            <a:ext cx="10578193" cy="671558"/>
          </a:xfrm>
        </p:spPr>
        <p:txBody>
          <a:bodyPr/>
          <a:lstStyle/>
          <a:p>
            <a:r>
              <a:rPr lang="en-US" sz="3200" dirty="0"/>
              <a:t>Surveyors’ reports (cont’d) </a:t>
            </a:r>
            <a:r>
              <a:rPr lang="en-US" sz="2400" dirty="0"/>
              <a:t>- </a:t>
            </a:r>
            <a:r>
              <a:rPr lang="hr-HR" sz="2400" dirty="0"/>
              <a:t>Corrosion examples</a:t>
            </a:r>
            <a:endParaRPr lang="de-CH" sz="2400" dirty="0"/>
          </a:p>
        </p:txBody>
      </p:sp>
      <p:sp>
        <p:nvSpPr>
          <p:cNvPr id="3" name="Textplatzhalter 2">
            <a:extLst>
              <a:ext uri="{FF2B5EF4-FFF2-40B4-BE49-F238E27FC236}">
                <a16:creationId xmlns:a16="http://schemas.microsoft.com/office/drawing/2014/main" id="{B8E74168-602B-394A-BB1D-DEDB0D7DC55B}"/>
              </a:ext>
            </a:extLst>
          </p:cNvPr>
          <p:cNvSpPr>
            <a:spLocks noGrp="1"/>
          </p:cNvSpPr>
          <p:nvPr>
            <p:ph type="body" sz="quarter" idx="4294967295"/>
          </p:nvPr>
        </p:nvSpPr>
        <p:spPr>
          <a:xfrm>
            <a:off x="806904" y="5728750"/>
            <a:ext cx="10578192" cy="506059"/>
          </a:xfrm>
        </p:spPr>
        <p:txBody>
          <a:bodyPr/>
          <a:lstStyle/>
          <a:p>
            <a:pPr marL="0" indent="0">
              <a:spcAft>
                <a:spcPts val="700"/>
              </a:spcAft>
              <a:buNone/>
            </a:pPr>
            <a:r>
              <a:rPr lang="hr-HR" sz="2400" dirty="0"/>
              <a:t>Pitting corrosion on binding drums and other parts of the machinery</a:t>
            </a:r>
            <a:endParaRPr lang="de-CH" sz="2400" dirty="0"/>
          </a:p>
        </p:txBody>
      </p:sp>
      <p:sp>
        <p:nvSpPr>
          <p:cNvPr id="5" name="Fußzeilenplatzhalter 4">
            <a:extLst>
              <a:ext uri="{FF2B5EF4-FFF2-40B4-BE49-F238E27FC236}">
                <a16:creationId xmlns:a16="http://schemas.microsoft.com/office/drawing/2014/main" id="{86CA4425-6D1F-3741-8D92-2841566A974B}"/>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6" name="Foliennummernplatzhalter 5">
            <a:extLst>
              <a:ext uri="{FF2B5EF4-FFF2-40B4-BE49-F238E27FC236}">
                <a16:creationId xmlns:a16="http://schemas.microsoft.com/office/drawing/2014/main" id="{21AC6205-06EA-7948-8844-BD4B23A4B94A}"/>
              </a:ext>
            </a:extLst>
          </p:cNvPr>
          <p:cNvSpPr>
            <a:spLocks noGrp="1"/>
          </p:cNvSpPr>
          <p:nvPr>
            <p:ph type="sldNum" sz="quarter" idx="12"/>
          </p:nvPr>
        </p:nvSpPr>
        <p:spPr/>
        <p:txBody>
          <a:bodyPr/>
          <a:lstStyle/>
          <a:p>
            <a:fld id="{F580F97F-3EF7-CA4D-8986-551EF0268349}" type="slidenum">
              <a:rPr lang="de-CH" smtClean="0"/>
              <a:t>13</a:t>
            </a:fld>
            <a:endParaRPr lang="de-CH"/>
          </a:p>
        </p:txBody>
      </p:sp>
      <p:pic>
        <p:nvPicPr>
          <p:cNvPr id="8" name="Grafik 7">
            <a:extLst>
              <a:ext uri="{FF2B5EF4-FFF2-40B4-BE49-F238E27FC236}">
                <a16:creationId xmlns:a16="http://schemas.microsoft.com/office/drawing/2014/main" id="{FAC00528-369C-4024-6A1E-EE5F45DE8ED7}"/>
              </a:ext>
            </a:extLst>
          </p:cNvPr>
          <p:cNvPicPr>
            <a:picLocks noChangeAspect="1"/>
          </p:cNvPicPr>
          <p:nvPr/>
        </p:nvPicPr>
        <p:blipFill>
          <a:blip r:embed="rId2"/>
          <a:stretch>
            <a:fillRect/>
          </a:stretch>
        </p:blipFill>
        <p:spPr>
          <a:xfrm>
            <a:off x="0" y="1219698"/>
            <a:ext cx="5763915" cy="4292463"/>
          </a:xfrm>
          <a:prstGeom prst="rect">
            <a:avLst/>
          </a:prstGeom>
        </p:spPr>
      </p:pic>
      <p:pic>
        <p:nvPicPr>
          <p:cNvPr id="26" name="Bildplatzhalter 25">
            <a:extLst>
              <a:ext uri="{FF2B5EF4-FFF2-40B4-BE49-F238E27FC236}">
                <a16:creationId xmlns:a16="http://schemas.microsoft.com/office/drawing/2014/main" id="{BE7A3F76-5912-45C6-BD82-5E8169597152}"/>
              </a:ext>
            </a:extLst>
          </p:cNvPr>
          <p:cNvPicPr>
            <a:picLocks noChangeAspect="1"/>
          </p:cNvPicPr>
          <p:nvPr/>
        </p:nvPicPr>
        <p:blipFill>
          <a:blip r:embed="rId3"/>
          <a:srcRect t="9767" b="9767"/>
          <a:stretch/>
        </p:blipFill>
        <p:spPr>
          <a:xfrm>
            <a:off x="5978224" y="1219698"/>
            <a:ext cx="6196203" cy="3772179"/>
          </a:xfrm>
          <a:prstGeom prst="rect">
            <a:avLst/>
          </a:prstGeom>
        </p:spPr>
      </p:pic>
    </p:spTree>
    <p:extLst>
      <p:ext uri="{BB962C8B-B14F-4D97-AF65-F5344CB8AC3E}">
        <p14:creationId xmlns:p14="http://schemas.microsoft.com/office/powerpoint/2010/main" val="3333567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9CA0F4E-DE97-F05E-EE8F-65A2C1BB6C42}"/>
              </a:ext>
            </a:extLst>
          </p:cNvPr>
          <p:cNvSpPr>
            <a:spLocks noGrp="1"/>
          </p:cNvSpPr>
          <p:nvPr>
            <p:ph type="title"/>
          </p:nvPr>
        </p:nvSpPr>
        <p:spPr>
          <a:xfrm>
            <a:off x="809851" y="548141"/>
            <a:ext cx="10578193" cy="639309"/>
          </a:xfrm>
        </p:spPr>
        <p:txBody>
          <a:bodyPr/>
          <a:lstStyle/>
          <a:p>
            <a:r>
              <a:rPr lang="en-US" sz="3200" dirty="0"/>
              <a:t>Surveyors’ reports (cont’d) </a:t>
            </a:r>
            <a:r>
              <a:rPr lang="en-US" sz="2400" dirty="0"/>
              <a:t>- </a:t>
            </a:r>
            <a:r>
              <a:rPr lang="hr-HR" sz="2400" dirty="0"/>
              <a:t>Corrosion examples</a:t>
            </a:r>
            <a:endParaRPr lang="en-US" sz="2400" dirty="0"/>
          </a:p>
        </p:txBody>
      </p:sp>
      <p:sp>
        <p:nvSpPr>
          <p:cNvPr id="3" name="Fußzeilenplatzhalter 2">
            <a:extLst>
              <a:ext uri="{FF2B5EF4-FFF2-40B4-BE49-F238E27FC236}">
                <a16:creationId xmlns:a16="http://schemas.microsoft.com/office/drawing/2014/main" id="{B07D53BD-3D89-518E-92BA-9AC9F9DD1A59}"/>
              </a:ext>
            </a:extLst>
          </p:cNvPr>
          <p:cNvSpPr>
            <a:spLocks noGrp="1"/>
          </p:cNvSpPr>
          <p:nvPr>
            <p:ph type="ftr" sz="quarter" idx="11"/>
          </p:nvPr>
        </p:nvSpPr>
        <p:spPr>
          <a:xfrm>
            <a:off x="810532" y="6225724"/>
            <a:ext cx="4114800" cy="365125"/>
          </a:xfrm>
        </p:spPr>
        <p:txBody>
          <a:bodyPr anchor="ctr">
            <a:normAutofit/>
          </a:bodyPr>
          <a:lstStyle/>
          <a:p>
            <a:pPr>
              <a:spcAft>
                <a:spcPts val="600"/>
              </a:spcAft>
            </a:pPr>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8E7B9CF-425A-6784-E5CF-9FC2BB17CB9B}"/>
              </a:ext>
            </a:extLst>
          </p:cNvPr>
          <p:cNvSpPr>
            <a:spLocks noGrp="1"/>
          </p:cNvSpPr>
          <p:nvPr>
            <p:ph type="sldNum" sz="quarter" idx="12"/>
          </p:nvPr>
        </p:nvSpPr>
        <p:spPr>
          <a:xfrm>
            <a:off x="8645525" y="6217560"/>
            <a:ext cx="2743200" cy="373289"/>
          </a:xfrm>
        </p:spPr>
        <p:txBody>
          <a:bodyPr anchor="ctr">
            <a:normAutofit/>
          </a:bodyPr>
          <a:lstStyle/>
          <a:p>
            <a:pPr>
              <a:spcAft>
                <a:spcPts val="600"/>
              </a:spcAft>
            </a:pPr>
            <a:fld id="{F580F97F-3EF7-CA4D-8986-551EF0268349}" type="slidenum">
              <a:rPr lang="de-CH" smtClean="0"/>
              <a:pPr>
                <a:spcAft>
                  <a:spcPts val="600"/>
                </a:spcAft>
              </a:pPr>
              <a:t>14</a:t>
            </a:fld>
            <a:endParaRPr lang="de-CH"/>
          </a:p>
        </p:txBody>
      </p:sp>
      <p:pic>
        <p:nvPicPr>
          <p:cNvPr id="8" name="Bildplatzhalter 7">
            <a:extLst>
              <a:ext uri="{FF2B5EF4-FFF2-40B4-BE49-F238E27FC236}">
                <a16:creationId xmlns:a16="http://schemas.microsoft.com/office/drawing/2014/main" id="{53F767F1-DF77-A1C4-97C0-386FCE68BE28}"/>
              </a:ext>
            </a:extLst>
          </p:cNvPr>
          <p:cNvPicPr>
            <a:picLocks noGrp="1" noChangeAspect="1"/>
          </p:cNvPicPr>
          <p:nvPr>
            <p:ph type="pic" sz="quarter" idx="15"/>
          </p:nvPr>
        </p:nvPicPr>
        <p:blipFill>
          <a:blip r:embed="rId2"/>
          <a:srcRect t="2192" r="3" b="2195"/>
          <a:stretch/>
        </p:blipFill>
        <p:spPr>
          <a:xfrm>
            <a:off x="6272492" y="1387703"/>
            <a:ext cx="6010831" cy="3994376"/>
          </a:xfrm>
          <a:noFill/>
        </p:spPr>
      </p:pic>
      <p:pic>
        <p:nvPicPr>
          <p:cNvPr id="10" name="Bildplatzhalter 27">
            <a:extLst>
              <a:ext uri="{FF2B5EF4-FFF2-40B4-BE49-F238E27FC236}">
                <a16:creationId xmlns:a16="http://schemas.microsoft.com/office/drawing/2014/main" id="{43D39A06-A5AC-DE54-308E-0472D6C7118D}"/>
              </a:ext>
            </a:extLst>
          </p:cNvPr>
          <p:cNvPicPr>
            <a:picLocks noChangeAspect="1"/>
          </p:cNvPicPr>
          <p:nvPr/>
        </p:nvPicPr>
        <p:blipFill>
          <a:blip r:embed="rId3"/>
          <a:srcRect t="9827" b="9827"/>
          <a:stretch/>
        </p:blipFill>
        <p:spPr>
          <a:xfrm>
            <a:off x="0" y="1383620"/>
            <a:ext cx="5928598" cy="3609265"/>
          </a:xfrm>
          <a:prstGeom prst="rect">
            <a:avLst/>
          </a:prstGeom>
        </p:spPr>
      </p:pic>
      <p:sp>
        <p:nvSpPr>
          <p:cNvPr id="11" name="Textplatzhalter 5">
            <a:extLst>
              <a:ext uri="{FF2B5EF4-FFF2-40B4-BE49-F238E27FC236}">
                <a16:creationId xmlns:a16="http://schemas.microsoft.com/office/drawing/2014/main" id="{A644A8C7-C1F9-872C-E845-8153AB74993F}"/>
              </a:ext>
            </a:extLst>
          </p:cNvPr>
          <p:cNvSpPr>
            <a:spLocks noGrp="1"/>
          </p:cNvSpPr>
          <p:nvPr>
            <p:ph type="body" sz="quarter" idx="13"/>
          </p:nvPr>
        </p:nvSpPr>
        <p:spPr>
          <a:xfrm>
            <a:off x="800535" y="5196701"/>
            <a:ext cx="5118974" cy="639309"/>
          </a:xfrm>
        </p:spPr>
        <p:txBody>
          <a:bodyPr/>
          <a:lstStyle/>
          <a:p>
            <a:pPr marL="0" indent="0">
              <a:buNone/>
            </a:pPr>
            <a:r>
              <a:rPr lang="hr-HR" sz="2400" dirty="0"/>
              <a:t>Pitting corrosion on parts of the machinery</a:t>
            </a:r>
            <a:endParaRPr lang="de-CH" sz="1600" dirty="0"/>
          </a:p>
          <a:p>
            <a:pPr marL="0" indent="0">
              <a:buNone/>
            </a:pPr>
            <a:endParaRPr lang="de-CH" dirty="0"/>
          </a:p>
        </p:txBody>
      </p:sp>
    </p:spTree>
    <p:extLst>
      <p:ext uri="{BB962C8B-B14F-4D97-AF65-F5344CB8AC3E}">
        <p14:creationId xmlns:p14="http://schemas.microsoft.com/office/powerpoint/2010/main" val="168207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4B229-30A3-2F47-8EEE-AB3917A50F93}"/>
              </a:ext>
            </a:extLst>
          </p:cNvPr>
          <p:cNvSpPr>
            <a:spLocks noGrp="1"/>
          </p:cNvSpPr>
          <p:nvPr>
            <p:ph type="title"/>
          </p:nvPr>
        </p:nvSpPr>
        <p:spPr/>
        <p:txBody>
          <a:bodyPr/>
          <a:lstStyle/>
          <a:p>
            <a:r>
              <a:rPr lang="en-US" sz="3200" dirty="0"/>
              <a:t>Surveyors’ </a:t>
            </a:r>
            <a:r>
              <a:rPr lang="en-GB" sz="3200" kern="1200" dirty="0">
                <a:effectLst/>
                <a:latin typeface="Gothic A1" panose="020B0604020202020204" charset="-127"/>
                <a:ea typeface="Gothic A1" panose="020B0604020202020204" charset="-127"/>
                <a:cs typeface="Gothic A1" panose="020B0604020202020204" charset="-127"/>
              </a:rPr>
              <a:t>findings</a:t>
            </a:r>
            <a:br>
              <a:rPr lang="de-CH" sz="3200" dirty="0">
                <a:effectLst/>
                <a:latin typeface="Times New Roman" panose="02020603050405020304" pitchFamily="18" charset="0"/>
                <a:ea typeface="Times New Roman" panose="02020603050405020304" pitchFamily="18" charset="0"/>
              </a:rPr>
            </a:br>
            <a:endParaRPr lang="de-CH" dirty="0"/>
          </a:p>
        </p:txBody>
      </p:sp>
      <p:sp>
        <p:nvSpPr>
          <p:cNvPr id="6" name="Fußzeilenplatzhalter 5">
            <a:extLst>
              <a:ext uri="{FF2B5EF4-FFF2-40B4-BE49-F238E27FC236}">
                <a16:creationId xmlns:a16="http://schemas.microsoft.com/office/drawing/2014/main" id="{A41D25AE-FBD5-A64B-85AB-6013D36FD5F7}"/>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7" name="Foliennummernplatzhalter 6">
            <a:extLst>
              <a:ext uri="{FF2B5EF4-FFF2-40B4-BE49-F238E27FC236}">
                <a16:creationId xmlns:a16="http://schemas.microsoft.com/office/drawing/2014/main" id="{981096F7-D5F0-BE41-8CB2-826A1003CABD}"/>
              </a:ext>
            </a:extLst>
          </p:cNvPr>
          <p:cNvSpPr>
            <a:spLocks noGrp="1"/>
          </p:cNvSpPr>
          <p:nvPr>
            <p:ph type="sldNum" sz="quarter" idx="12"/>
          </p:nvPr>
        </p:nvSpPr>
        <p:spPr/>
        <p:txBody>
          <a:bodyPr/>
          <a:lstStyle/>
          <a:p>
            <a:fld id="{F580F97F-3EF7-CA4D-8986-551EF0268349}" type="slidenum">
              <a:rPr lang="de-CH" smtClean="0"/>
              <a:t>15</a:t>
            </a:fld>
            <a:endParaRPr lang="de-CH"/>
          </a:p>
        </p:txBody>
      </p:sp>
      <p:pic>
        <p:nvPicPr>
          <p:cNvPr id="4" name="Grafik 3">
            <a:extLst>
              <a:ext uri="{FF2B5EF4-FFF2-40B4-BE49-F238E27FC236}">
                <a16:creationId xmlns:a16="http://schemas.microsoft.com/office/drawing/2014/main" id="{55E9F39D-C2EF-122C-5B03-2056A0F3DCB4}"/>
              </a:ext>
            </a:extLst>
          </p:cNvPr>
          <p:cNvPicPr>
            <a:picLocks noChangeAspect="1"/>
          </p:cNvPicPr>
          <p:nvPr/>
        </p:nvPicPr>
        <p:blipFill>
          <a:blip r:embed="rId2"/>
          <a:stretch>
            <a:fillRect/>
          </a:stretch>
        </p:blipFill>
        <p:spPr>
          <a:xfrm>
            <a:off x="5868955" y="1372500"/>
            <a:ext cx="5885690" cy="4397451"/>
          </a:xfrm>
          <a:prstGeom prst="rect">
            <a:avLst/>
          </a:prstGeom>
        </p:spPr>
      </p:pic>
      <p:sp>
        <p:nvSpPr>
          <p:cNvPr id="11" name="Textfeld 10">
            <a:extLst>
              <a:ext uri="{FF2B5EF4-FFF2-40B4-BE49-F238E27FC236}">
                <a16:creationId xmlns:a16="http://schemas.microsoft.com/office/drawing/2014/main" id="{414D80AC-0813-3454-E07C-8F8164F5A092}"/>
              </a:ext>
            </a:extLst>
          </p:cNvPr>
          <p:cNvSpPr txBox="1"/>
          <p:nvPr/>
        </p:nvSpPr>
        <p:spPr>
          <a:xfrm>
            <a:off x="437355" y="1372501"/>
            <a:ext cx="5320784" cy="4575483"/>
          </a:xfrm>
          <a:prstGeom prst="rect">
            <a:avLst/>
          </a:prstGeom>
          <a:noFill/>
        </p:spPr>
        <p:txBody>
          <a:bodyPr wrap="square">
            <a:spAutoFit/>
          </a:bodyPr>
          <a:lstStyle/>
          <a:p>
            <a:pPr marL="285750" indent="-285750">
              <a:lnSpc>
                <a:spcPct val="102000"/>
              </a:lnSpc>
              <a:spcAft>
                <a:spcPts val="400"/>
              </a:spcAft>
              <a:buFont typeface="Arial" panose="020B0604020202020204" pitchFamily="34" charset="0"/>
              <a:buChar char="•"/>
            </a:pPr>
            <a:r>
              <a:rPr lang="en-GB" sz="2000" dirty="0">
                <a:latin typeface="Gothic A1" panose="020B0604020202020204" charset="-127"/>
                <a:ea typeface="Gothic A1" panose="020B0604020202020204" charset="-127"/>
                <a:cs typeface="Gothic A1" panose="020B0604020202020204" charset="-127"/>
              </a:rPr>
              <a:t>Each main machine had a maximum of four foam pads, each measuring 6 x 200 x 1450 mm, two at the upper and two at the lower part. The </a:t>
            </a:r>
            <a:r>
              <a:rPr lang="en-GB" sz="2000" kern="1200" dirty="0">
                <a:effectLst/>
                <a:latin typeface="Gothic A1" panose="020B0604020202020204" charset="-127"/>
                <a:ea typeface="Gothic A1" panose="020B0604020202020204" charset="-127"/>
                <a:cs typeface="Gothic A1" panose="020B0604020202020204" charset="-127"/>
              </a:rPr>
              <a:t>internal space of the </a:t>
            </a:r>
            <a:r>
              <a:rPr lang="en-GB" sz="2000" b="1" kern="1200" dirty="0">
                <a:effectLst/>
                <a:latin typeface="Gothic A1" panose="020B0604020202020204" charset="-127"/>
                <a:ea typeface="Gothic A1" panose="020B0604020202020204" charset="-127"/>
                <a:cs typeface="Gothic A1" panose="020B0604020202020204" charset="-127"/>
              </a:rPr>
              <a:t>top section </a:t>
            </a:r>
            <a:r>
              <a:rPr lang="en-GB" sz="2000" kern="1200" dirty="0">
                <a:effectLst/>
                <a:latin typeface="Gothic A1" panose="020B0604020202020204" charset="-127"/>
                <a:ea typeface="Gothic A1" panose="020B0604020202020204" charset="-127"/>
                <a:cs typeface="Gothic A1" panose="020B0604020202020204" charset="-127"/>
              </a:rPr>
              <a:t>may have warranted the </a:t>
            </a:r>
            <a:r>
              <a:rPr lang="en-GB" sz="2000" b="1" kern="1200" dirty="0">
                <a:effectLst/>
                <a:latin typeface="Gothic A1" panose="020B0604020202020204" charset="-127"/>
                <a:ea typeface="Gothic A1" panose="020B0604020202020204" charset="-127"/>
                <a:cs typeface="Gothic A1" panose="020B0604020202020204" charset="-127"/>
              </a:rPr>
              <a:t>use of more than two foam dispensers</a:t>
            </a:r>
            <a:r>
              <a:rPr lang="en-GB" sz="2000" kern="1200" dirty="0">
                <a:effectLst/>
                <a:latin typeface="Gothic A1" panose="020B0604020202020204" charset="-127"/>
                <a:ea typeface="Gothic A1" panose="020B0604020202020204" charset="-127"/>
                <a:cs typeface="Gothic A1" panose="020B0604020202020204" charset="-127"/>
              </a:rPr>
              <a:t>.</a:t>
            </a:r>
            <a:endParaRPr lang="de-CH" sz="2000" dirty="0">
              <a:effectLst/>
              <a:latin typeface="Times New Roman" panose="02020603050405020304" pitchFamily="18" charset="0"/>
              <a:ea typeface="Times New Roman" panose="02020603050405020304" pitchFamily="18" charset="0"/>
            </a:endParaRPr>
          </a:p>
          <a:p>
            <a:pPr marL="285750" indent="-285750">
              <a:lnSpc>
                <a:spcPct val="102000"/>
              </a:lnSpc>
              <a:spcAft>
                <a:spcPts val="400"/>
              </a:spcAft>
              <a:buFont typeface="Arial" panose="020B0604020202020204" pitchFamily="34" charset="0"/>
              <a:buChar char="•"/>
            </a:pPr>
            <a:r>
              <a:rPr lang="en-GB" sz="2000" kern="1200" dirty="0">
                <a:effectLst/>
                <a:latin typeface="Gothic A1" panose="020B0604020202020204" charset="-127"/>
                <a:ea typeface="Gothic A1" panose="020B0604020202020204" charset="-127"/>
                <a:cs typeface="Gothic A1" panose="020B0604020202020204" charset="-127"/>
              </a:rPr>
              <a:t>There was </a:t>
            </a:r>
            <a:r>
              <a:rPr lang="en-GB" sz="2000" b="1" kern="1200" dirty="0">
                <a:effectLst/>
                <a:latin typeface="Gothic A1" panose="020B0604020202020204" charset="-127"/>
                <a:ea typeface="Gothic A1" panose="020B0604020202020204" charset="-127"/>
                <a:cs typeface="Gothic A1" panose="020B0604020202020204" charset="-127"/>
              </a:rPr>
              <a:t>no VCI oil </a:t>
            </a:r>
            <a:r>
              <a:rPr lang="en-GB" sz="2000" kern="1200" dirty="0">
                <a:effectLst/>
                <a:latin typeface="Gothic A1" panose="020B0604020202020204" charset="-127"/>
                <a:ea typeface="Gothic A1" panose="020B0604020202020204" charset="-127"/>
                <a:cs typeface="Gothic A1" panose="020B0604020202020204" charset="-127"/>
              </a:rPr>
              <a:t>on high mass unprotected steel parts, </a:t>
            </a:r>
            <a:r>
              <a:rPr lang="en-GB" sz="2000" b="1" kern="1200" dirty="0">
                <a:effectLst/>
                <a:latin typeface="Gothic A1" panose="020B0604020202020204" charset="-127"/>
                <a:ea typeface="Gothic A1" panose="020B0604020202020204" charset="-127"/>
                <a:cs typeface="Gothic A1" panose="020B0604020202020204" charset="-127"/>
              </a:rPr>
              <a:t>no drain slots </a:t>
            </a:r>
            <a:r>
              <a:rPr lang="en-GB" sz="2000" kern="1200" dirty="0">
                <a:effectLst/>
                <a:latin typeface="Gothic A1" panose="020B0604020202020204" charset="-127"/>
                <a:ea typeface="Gothic A1" panose="020B0604020202020204" charset="-127"/>
                <a:cs typeface="Gothic A1" panose="020B0604020202020204" charset="-127"/>
              </a:rPr>
              <a:t>in bottom sheets and the packages were </a:t>
            </a:r>
            <a:r>
              <a:rPr lang="en-GB" sz="2000" b="1" kern="1200" dirty="0">
                <a:effectLst/>
                <a:latin typeface="Gothic A1" panose="020B0604020202020204" charset="-127"/>
                <a:ea typeface="Gothic A1" panose="020B0604020202020204" charset="-127"/>
                <a:cs typeface="Gothic A1" panose="020B0604020202020204" charset="-127"/>
              </a:rPr>
              <a:t>not properly sealed</a:t>
            </a:r>
            <a:r>
              <a:rPr lang="en-GB" sz="2000" kern="1200" dirty="0">
                <a:effectLst/>
                <a:latin typeface="Gothic A1" panose="020B0604020202020204" charset="-127"/>
                <a:ea typeface="Gothic A1" panose="020B0604020202020204" charset="-127"/>
                <a:cs typeface="Gothic A1" panose="020B0604020202020204" charset="-127"/>
              </a:rPr>
              <a:t>. The machines had </a:t>
            </a:r>
            <a:r>
              <a:rPr lang="en-GB" sz="2000" b="1" kern="1200" dirty="0">
                <a:effectLst/>
                <a:latin typeface="Gothic A1" panose="020B0604020202020204" charset="-127"/>
                <a:ea typeface="Gothic A1" panose="020B0604020202020204" charset="-127"/>
                <a:cs typeface="Gothic A1" panose="020B0604020202020204" charset="-127"/>
              </a:rPr>
              <a:t>not been packed in accordance with the manufacturers’ guidelines</a:t>
            </a:r>
            <a:r>
              <a:rPr lang="en-GB" sz="2000" kern="1200" dirty="0">
                <a:effectLst/>
                <a:latin typeface="Gothic A1" panose="020B0604020202020204" charset="-127"/>
                <a:ea typeface="Gothic A1" panose="020B0604020202020204" charset="-127"/>
                <a:cs typeface="Gothic A1" panose="020B0604020202020204" charset="-127"/>
              </a:rPr>
              <a:t>.</a:t>
            </a:r>
            <a:endParaRPr lang="de-CH" sz="2000" dirty="0">
              <a:effectLst/>
              <a:latin typeface="Times New Roman" panose="02020603050405020304" pitchFamily="18" charset="0"/>
              <a:ea typeface="Times New Roman" panose="02020603050405020304" pitchFamily="18" charset="0"/>
            </a:endParaRPr>
          </a:p>
          <a:p>
            <a:pPr marL="285750" indent="-285750">
              <a:lnSpc>
                <a:spcPct val="102000"/>
              </a:lnSpc>
              <a:spcAft>
                <a:spcPts val="400"/>
              </a:spcAft>
              <a:buFont typeface="Arial" panose="020B0604020202020204" pitchFamily="34" charset="0"/>
              <a:buChar char="•"/>
            </a:pPr>
            <a:r>
              <a:rPr lang="en-GB" sz="2000" kern="1200" dirty="0">
                <a:effectLst/>
                <a:latin typeface="Gothic A1" panose="020B0604020202020204" charset="-127"/>
                <a:ea typeface="Gothic A1" panose="020B0604020202020204" charset="-127"/>
                <a:cs typeface="Gothic A1" panose="020B0604020202020204" charset="-127"/>
              </a:rPr>
              <a:t>Each control cabinet hat one foam pad and each exit conveyor had one foam pad. </a:t>
            </a:r>
            <a:endParaRPr lang="de-CH" sz="2000" dirty="0"/>
          </a:p>
        </p:txBody>
      </p:sp>
    </p:spTree>
    <p:extLst>
      <p:ext uri="{BB962C8B-B14F-4D97-AF65-F5344CB8AC3E}">
        <p14:creationId xmlns:p14="http://schemas.microsoft.com/office/powerpoint/2010/main" val="305166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840DC02-9DC7-F4E1-882A-CBE8BCE4BA99}"/>
              </a:ext>
            </a:extLst>
          </p:cNvPr>
          <p:cNvSpPr>
            <a:spLocks noGrp="1"/>
          </p:cNvSpPr>
          <p:nvPr>
            <p:ph type="title"/>
          </p:nvPr>
        </p:nvSpPr>
        <p:spPr>
          <a:xfrm>
            <a:off x="809851" y="548141"/>
            <a:ext cx="10578193" cy="828221"/>
          </a:xfrm>
        </p:spPr>
        <p:txBody>
          <a:bodyPr/>
          <a:lstStyle/>
          <a:p>
            <a:r>
              <a:rPr lang="en-US" sz="3200" dirty="0"/>
              <a:t>Surveyors’ </a:t>
            </a:r>
            <a:r>
              <a:rPr lang="en-GB" sz="3200" kern="1200" dirty="0">
                <a:effectLst/>
                <a:latin typeface="Gothic A1" panose="020B0604020202020204" charset="-127"/>
                <a:ea typeface="Gothic A1" panose="020B0604020202020204" charset="-127"/>
                <a:cs typeface="Gothic A1" panose="020B0604020202020204" charset="-127"/>
              </a:rPr>
              <a:t>findings </a:t>
            </a:r>
            <a:r>
              <a:rPr lang="hr-HR" sz="3200" kern="1200" dirty="0">
                <a:effectLst/>
                <a:latin typeface="Gothic A1" panose="020B0604020202020204" charset="-127"/>
                <a:ea typeface="Gothic A1" panose="020B0604020202020204" charset="-127"/>
                <a:cs typeface="Gothic A1" panose="020B0604020202020204" charset="-127"/>
              </a:rPr>
              <a:t>(cont’d)</a:t>
            </a:r>
            <a:endParaRPr lang="en-US" sz="3200" dirty="0"/>
          </a:p>
        </p:txBody>
      </p:sp>
      <p:sp>
        <p:nvSpPr>
          <p:cNvPr id="3" name="Fußzeilenplatzhalter 2">
            <a:extLst>
              <a:ext uri="{FF2B5EF4-FFF2-40B4-BE49-F238E27FC236}">
                <a16:creationId xmlns:a16="http://schemas.microsoft.com/office/drawing/2014/main" id="{298F7E10-BADF-AE73-39FE-84014CBE3375}"/>
              </a:ext>
            </a:extLst>
          </p:cNvPr>
          <p:cNvSpPr>
            <a:spLocks noGrp="1"/>
          </p:cNvSpPr>
          <p:nvPr>
            <p:ph type="ftr" sz="quarter" idx="11"/>
          </p:nvPr>
        </p:nvSpPr>
        <p:spPr>
          <a:xfrm>
            <a:off x="810532" y="6225724"/>
            <a:ext cx="4114800" cy="365125"/>
          </a:xfrm>
        </p:spPr>
        <p:txBody>
          <a:bodyPr anchor="ctr">
            <a:normAutofit/>
          </a:bodyPr>
          <a:lstStyle/>
          <a:p>
            <a:pPr>
              <a:spcAft>
                <a:spcPts val="600"/>
              </a:spcAft>
            </a:pPr>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33E510AB-6A8C-C829-6BF2-30733CE249F6}"/>
              </a:ext>
            </a:extLst>
          </p:cNvPr>
          <p:cNvSpPr>
            <a:spLocks noGrp="1"/>
          </p:cNvSpPr>
          <p:nvPr>
            <p:ph type="sldNum" sz="quarter" idx="12"/>
          </p:nvPr>
        </p:nvSpPr>
        <p:spPr>
          <a:xfrm>
            <a:off x="8645525" y="6217560"/>
            <a:ext cx="2743200" cy="373289"/>
          </a:xfrm>
        </p:spPr>
        <p:txBody>
          <a:bodyPr anchor="ctr">
            <a:normAutofit/>
          </a:bodyPr>
          <a:lstStyle/>
          <a:p>
            <a:pPr>
              <a:spcAft>
                <a:spcPts val="600"/>
              </a:spcAft>
            </a:pPr>
            <a:fld id="{F580F97F-3EF7-CA4D-8986-551EF0268349}" type="slidenum">
              <a:rPr lang="de-CH" smtClean="0"/>
              <a:pPr>
                <a:spcAft>
                  <a:spcPts val="600"/>
                </a:spcAft>
              </a:pPr>
              <a:t>16</a:t>
            </a:fld>
            <a:endParaRPr lang="de-CH"/>
          </a:p>
        </p:txBody>
      </p:sp>
      <p:pic>
        <p:nvPicPr>
          <p:cNvPr id="8" name="Bildplatzhalter 7" descr="Ein Bild, das Im Haus, Maschine, Bautechnik, Plastik enthält.&#10;&#10;Automatisch generierte Beschreibung">
            <a:extLst>
              <a:ext uri="{FF2B5EF4-FFF2-40B4-BE49-F238E27FC236}">
                <a16:creationId xmlns:a16="http://schemas.microsoft.com/office/drawing/2014/main" id="{44E19F35-CD6D-5279-B5A7-A4B5BE9A4648}"/>
              </a:ext>
            </a:extLst>
          </p:cNvPr>
          <p:cNvPicPr>
            <a:picLocks noGrp="1" noChangeAspect="1"/>
          </p:cNvPicPr>
          <p:nvPr>
            <p:ph type="pic" sz="quarter" idx="15"/>
          </p:nvPr>
        </p:nvPicPr>
        <p:blipFill>
          <a:blip r:embed="rId2"/>
          <a:srcRect t="4328" r="3" b="4330"/>
          <a:stretch/>
        </p:blipFill>
        <p:spPr>
          <a:xfrm>
            <a:off x="4925332" y="1385702"/>
            <a:ext cx="6979022" cy="4637768"/>
          </a:xfrm>
          <a:noFill/>
        </p:spPr>
      </p:pic>
      <p:sp>
        <p:nvSpPr>
          <p:cNvPr id="15" name="Text Placeholder 5">
            <a:extLst>
              <a:ext uri="{FF2B5EF4-FFF2-40B4-BE49-F238E27FC236}">
                <a16:creationId xmlns:a16="http://schemas.microsoft.com/office/drawing/2014/main" id="{64836FFE-1119-A3DA-249B-8EFC19791A20}"/>
              </a:ext>
            </a:extLst>
          </p:cNvPr>
          <p:cNvSpPr>
            <a:spLocks noGrp="1"/>
          </p:cNvSpPr>
          <p:nvPr>
            <p:ph type="body" sz="quarter" idx="13"/>
          </p:nvPr>
        </p:nvSpPr>
        <p:spPr>
          <a:xfrm>
            <a:off x="597159" y="1383621"/>
            <a:ext cx="4245429" cy="4639849"/>
          </a:xfrm>
        </p:spPr>
        <p:txBody>
          <a:bodyPr/>
          <a:lstStyle/>
          <a:p>
            <a:pPr>
              <a:lnSpc>
                <a:spcPct val="102000"/>
              </a:lnSpc>
              <a:spcAft>
                <a:spcPts val="400"/>
              </a:spcAft>
            </a:pPr>
            <a:r>
              <a:rPr lang="en-GB" sz="1900" kern="1200" dirty="0">
                <a:effectLst/>
                <a:latin typeface="Gothic A1" panose="020B0604020202020204" charset="-127"/>
                <a:ea typeface="Gothic A1" panose="020B0604020202020204" charset="-127"/>
                <a:cs typeface="Gothic A1" panose="020B0604020202020204" charset="-127"/>
              </a:rPr>
              <a:t>There was </a:t>
            </a:r>
            <a:r>
              <a:rPr lang="en-GB" sz="1900" b="1" kern="1200" dirty="0">
                <a:effectLst/>
                <a:latin typeface="Gothic A1" panose="020B0604020202020204" charset="-127"/>
                <a:ea typeface="Gothic A1" panose="020B0604020202020204" charset="-127"/>
                <a:cs typeface="Gothic A1" panose="020B0604020202020204" charset="-127"/>
              </a:rPr>
              <a:t>no external damage </a:t>
            </a:r>
            <a:r>
              <a:rPr lang="en-GB" sz="1900" kern="1200" dirty="0">
                <a:effectLst/>
                <a:latin typeface="Gothic A1" panose="020B0604020202020204" charset="-127"/>
                <a:ea typeface="Gothic A1" panose="020B0604020202020204" charset="-127"/>
                <a:cs typeface="Gothic A1" panose="020B0604020202020204" charset="-127"/>
              </a:rPr>
              <a:t>when the </a:t>
            </a:r>
            <a:r>
              <a:rPr lang="en-GB" sz="1900" b="1" kern="1200" dirty="0">
                <a:effectLst/>
                <a:latin typeface="Gothic A1" panose="020B0604020202020204" charset="-127"/>
                <a:ea typeface="Gothic A1" panose="020B0604020202020204" charset="-127"/>
                <a:cs typeface="Gothic A1" panose="020B0604020202020204" charset="-127"/>
              </a:rPr>
              <a:t>crates</a:t>
            </a:r>
            <a:r>
              <a:rPr lang="en-GB" sz="1900" kern="1200" dirty="0">
                <a:effectLst/>
                <a:latin typeface="Gothic A1" panose="020B0604020202020204" charset="-127"/>
                <a:ea typeface="Gothic A1" panose="020B0604020202020204" charset="-127"/>
                <a:cs typeface="Gothic A1" panose="020B0604020202020204" charset="-127"/>
              </a:rPr>
              <a:t> were removed from the containers. </a:t>
            </a:r>
            <a:r>
              <a:rPr lang="hr-HR" sz="1900" kern="1200" dirty="0">
                <a:effectLst/>
                <a:latin typeface="Gothic A1" panose="020B0604020202020204" charset="-127"/>
                <a:ea typeface="Gothic A1" panose="020B0604020202020204" charset="-127"/>
                <a:cs typeface="Gothic A1" panose="020B0604020202020204" charset="-127"/>
              </a:rPr>
              <a:t>D</a:t>
            </a:r>
            <a:r>
              <a:rPr lang="en-GB" sz="1900" kern="1200" dirty="0" err="1">
                <a:effectLst/>
                <a:latin typeface="Gothic A1" panose="020B0604020202020204" charset="-127"/>
                <a:ea typeface="Gothic A1" panose="020B0604020202020204" charset="-127"/>
                <a:cs typeface="Gothic A1" panose="020B0604020202020204" charset="-127"/>
              </a:rPr>
              <a:t>ismantled</a:t>
            </a:r>
            <a:r>
              <a:rPr lang="en-GB" sz="1900" kern="1200" dirty="0">
                <a:effectLst/>
                <a:latin typeface="Gothic A1" panose="020B0604020202020204" charset="-127"/>
                <a:ea typeface="Gothic A1" panose="020B0604020202020204" charset="-127"/>
                <a:cs typeface="Gothic A1" panose="020B0604020202020204" charset="-127"/>
              </a:rPr>
              <a:t> crates did not reveal any sign of cracks, gaps or holes caused by external impact.</a:t>
            </a:r>
            <a:endParaRPr lang="de-CH" sz="1900" dirty="0">
              <a:effectLst/>
              <a:latin typeface="Times New Roman" panose="02020603050405020304" pitchFamily="18" charset="0"/>
              <a:ea typeface="Times New Roman" panose="02020603050405020304" pitchFamily="18" charset="0"/>
            </a:endParaRPr>
          </a:p>
          <a:p>
            <a:pPr>
              <a:lnSpc>
                <a:spcPct val="102000"/>
              </a:lnSpc>
              <a:spcAft>
                <a:spcPts val="400"/>
              </a:spcAft>
            </a:pPr>
            <a:r>
              <a:rPr lang="en-GB" sz="1900" kern="1200" dirty="0">
                <a:effectLst/>
                <a:latin typeface="Gothic A1" panose="020B0604020202020204" charset="-127"/>
                <a:ea typeface="Gothic A1" panose="020B0604020202020204" charset="-127"/>
                <a:cs typeface="Gothic A1" panose="020B0604020202020204" charset="-127"/>
              </a:rPr>
              <a:t>There were no cracks, or holes in the </a:t>
            </a:r>
            <a:r>
              <a:rPr lang="en-GB" sz="1900" b="1" kern="1200" dirty="0">
                <a:effectLst/>
                <a:latin typeface="Gothic A1" panose="020B0604020202020204" charset="-127"/>
                <a:ea typeface="Gothic A1" panose="020B0604020202020204" charset="-127"/>
                <a:cs typeface="Gothic A1" panose="020B0604020202020204" charset="-127"/>
              </a:rPr>
              <a:t>foil</a:t>
            </a:r>
            <a:r>
              <a:rPr lang="en-GB" sz="1900" kern="1200" dirty="0">
                <a:effectLst/>
                <a:latin typeface="Gothic A1" panose="020B0604020202020204" charset="-127"/>
                <a:ea typeface="Gothic A1" panose="020B0604020202020204" charset="-127"/>
                <a:cs typeface="Gothic A1" panose="020B0604020202020204" charset="-127"/>
              </a:rPr>
              <a:t>, </a:t>
            </a:r>
            <a:r>
              <a:rPr lang="en-GB" sz="1900" b="1" kern="1200" dirty="0">
                <a:effectLst/>
                <a:latin typeface="Gothic A1" panose="020B0604020202020204" charset="-127"/>
                <a:ea typeface="Gothic A1" panose="020B0604020202020204" charset="-127"/>
                <a:cs typeface="Gothic A1" panose="020B0604020202020204" charset="-127"/>
              </a:rPr>
              <a:t>but not all the main machines were completely sealed.</a:t>
            </a:r>
            <a:endParaRPr lang="hr-HR" sz="1900" b="1" kern="1200" dirty="0">
              <a:effectLst/>
              <a:latin typeface="Gothic A1" panose="020B0604020202020204" charset="-127"/>
              <a:ea typeface="Gothic A1" panose="020B0604020202020204" charset="-127"/>
              <a:cs typeface="Gothic A1" panose="020B0604020202020204" charset="-127"/>
            </a:endParaRPr>
          </a:p>
          <a:p>
            <a:pPr>
              <a:lnSpc>
                <a:spcPct val="102000"/>
              </a:lnSpc>
              <a:spcAft>
                <a:spcPts val="400"/>
              </a:spcAft>
            </a:pPr>
            <a:r>
              <a:rPr lang="en-GB" sz="1900" kern="1200" dirty="0">
                <a:effectLst/>
                <a:latin typeface="Gothic A1" panose="020B0604020202020204" charset="-127"/>
                <a:ea typeface="Gothic A1" panose="020B0604020202020204" charset="-127"/>
                <a:cs typeface="Gothic A1" panose="020B0604020202020204" charset="-127"/>
              </a:rPr>
              <a:t>The wrapping did </a:t>
            </a:r>
            <a:r>
              <a:rPr lang="en-GB" sz="1900" b="1" kern="1200" dirty="0">
                <a:effectLst/>
                <a:latin typeface="Gothic A1" panose="020B0604020202020204" charset="-127"/>
                <a:ea typeface="Gothic A1" panose="020B0604020202020204" charset="-127"/>
                <a:cs typeface="Gothic A1" panose="020B0604020202020204" charset="-127"/>
              </a:rPr>
              <a:t>not have sufficient lengths of excess foil </a:t>
            </a:r>
            <a:r>
              <a:rPr lang="en-GB" sz="1900" kern="1200" dirty="0">
                <a:effectLst/>
                <a:latin typeface="Gothic A1" panose="020B0604020202020204" charset="-127"/>
                <a:ea typeface="Gothic A1" panose="020B0604020202020204" charset="-127"/>
                <a:cs typeface="Gothic A1" panose="020B0604020202020204" charset="-127"/>
              </a:rPr>
              <a:t>that could be held together, folded back and sealed.</a:t>
            </a:r>
            <a:endParaRPr lang="de-CH" sz="1900" dirty="0">
              <a:effectLst/>
              <a:latin typeface="Times New Roman" panose="02020603050405020304" pitchFamily="18" charset="0"/>
              <a:ea typeface="Times New Roman" panose="02020603050405020304" pitchFamily="18" charset="0"/>
            </a:endParaRPr>
          </a:p>
          <a:p>
            <a:r>
              <a:rPr lang="en-GB" sz="1900" b="1" dirty="0">
                <a:latin typeface="Gothic A1" panose="020B0604020202020204" charset="-127"/>
                <a:ea typeface="Gothic A1" panose="020B0604020202020204" charset="-127"/>
                <a:cs typeface="Gothic A1" panose="020B0604020202020204" charset="-127"/>
              </a:rPr>
              <a:t>No desiccant units </a:t>
            </a:r>
            <a:r>
              <a:rPr lang="en-GB" sz="1900" dirty="0">
                <a:latin typeface="Gothic A1" panose="020B0604020202020204" charset="-127"/>
                <a:ea typeface="Gothic A1" panose="020B0604020202020204" charset="-127"/>
                <a:cs typeface="Gothic A1" panose="020B0604020202020204" charset="-127"/>
              </a:rPr>
              <a:t>were reported or sighted.</a:t>
            </a:r>
            <a:endParaRPr lang="de-CH" sz="19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84105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3B309-443E-810F-E132-7B04D944C1B4}"/>
              </a:ext>
            </a:extLst>
          </p:cNvPr>
          <p:cNvSpPr>
            <a:spLocks noGrp="1"/>
          </p:cNvSpPr>
          <p:nvPr>
            <p:ph type="title"/>
          </p:nvPr>
        </p:nvSpPr>
        <p:spPr>
          <a:xfrm>
            <a:off x="809851" y="548142"/>
            <a:ext cx="10578193" cy="637226"/>
          </a:xfrm>
        </p:spPr>
        <p:txBody>
          <a:bodyPr/>
          <a:lstStyle/>
          <a:p>
            <a:r>
              <a:rPr lang="en-US" sz="3200" dirty="0"/>
              <a:t>Surveyors’ </a:t>
            </a:r>
            <a:r>
              <a:rPr lang="en-GB" sz="3200" kern="1200" dirty="0">
                <a:effectLst/>
                <a:latin typeface="Gothic A1" panose="020B0604020202020204" charset="-127"/>
                <a:ea typeface="Gothic A1" panose="020B0604020202020204" charset="-127"/>
                <a:cs typeface="Gothic A1" panose="020B0604020202020204" charset="-127"/>
              </a:rPr>
              <a:t>findings </a:t>
            </a:r>
            <a:r>
              <a:rPr lang="hr-HR" sz="3200" kern="1200" dirty="0">
                <a:effectLst/>
                <a:latin typeface="Gothic A1" panose="020B0604020202020204" charset="-127"/>
                <a:ea typeface="Gothic A1" panose="020B0604020202020204" charset="-127"/>
                <a:cs typeface="Gothic A1" panose="020B0604020202020204" charset="-127"/>
              </a:rPr>
              <a:t>– Damage</a:t>
            </a:r>
            <a:endParaRPr lang="de-CH" sz="3200" dirty="0"/>
          </a:p>
        </p:txBody>
      </p:sp>
      <p:sp>
        <p:nvSpPr>
          <p:cNvPr id="3" name="Fußzeilenplatzhalter 2">
            <a:extLst>
              <a:ext uri="{FF2B5EF4-FFF2-40B4-BE49-F238E27FC236}">
                <a16:creationId xmlns:a16="http://schemas.microsoft.com/office/drawing/2014/main" id="{C1E7608A-40E3-7279-F0D9-F97518636CF3}"/>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8D9FE73-A46E-C17D-989C-243F8C7F1003}"/>
              </a:ext>
            </a:extLst>
          </p:cNvPr>
          <p:cNvSpPr>
            <a:spLocks noGrp="1"/>
          </p:cNvSpPr>
          <p:nvPr>
            <p:ph type="sldNum" sz="quarter" idx="12"/>
          </p:nvPr>
        </p:nvSpPr>
        <p:spPr/>
        <p:txBody>
          <a:bodyPr/>
          <a:lstStyle/>
          <a:p>
            <a:fld id="{F580F97F-3EF7-CA4D-8986-551EF0268349}" type="slidenum">
              <a:rPr lang="de-CH" smtClean="0"/>
              <a:t>17</a:t>
            </a:fld>
            <a:endParaRPr lang="de-CH"/>
          </a:p>
        </p:txBody>
      </p:sp>
      <p:sp>
        <p:nvSpPr>
          <p:cNvPr id="6" name="Textplatzhalter 5">
            <a:extLst>
              <a:ext uri="{FF2B5EF4-FFF2-40B4-BE49-F238E27FC236}">
                <a16:creationId xmlns:a16="http://schemas.microsoft.com/office/drawing/2014/main" id="{DDE90C1A-919E-64A4-0929-B981465BE07E}"/>
              </a:ext>
            </a:extLst>
          </p:cNvPr>
          <p:cNvSpPr>
            <a:spLocks noGrp="1"/>
          </p:cNvSpPr>
          <p:nvPr>
            <p:ph type="body" sz="quarter" idx="13"/>
          </p:nvPr>
        </p:nvSpPr>
        <p:spPr>
          <a:xfrm>
            <a:off x="600269" y="1185976"/>
            <a:ext cx="10991461" cy="5031584"/>
          </a:xfrm>
        </p:spPr>
        <p:txBody>
          <a:bodyPr/>
          <a:lstStyle/>
          <a:p>
            <a:pPr>
              <a:spcAft>
                <a:spcPts val="400"/>
              </a:spcAft>
            </a:pPr>
            <a:endParaRPr lang="hr-HR" sz="900" kern="1200" dirty="0">
              <a:effectLst/>
              <a:latin typeface="Gothic A1" panose="020B0604020202020204" charset="-127"/>
              <a:ea typeface="Gothic A1" panose="020B0604020202020204" charset="-127"/>
              <a:cs typeface="Gothic A1" panose="020B0604020202020204" charset="-127"/>
            </a:endParaRPr>
          </a:p>
          <a:p>
            <a:pPr>
              <a:spcAft>
                <a:spcPts val="400"/>
              </a:spcAft>
            </a:pPr>
            <a:r>
              <a:rPr lang="en-US" sz="2000" kern="1200" dirty="0">
                <a:effectLst/>
                <a:latin typeface="Gothic A1" panose="020B0604020202020204" charset="-127"/>
                <a:ea typeface="Gothic A1" panose="020B0604020202020204" charset="-127"/>
                <a:cs typeface="Gothic A1" panose="020B0604020202020204" charset="-127"/>
              </a:rPr>
              <a:t>The main </a:t>
            </a:r>
            <a:r>
              <a:rPr lang="en-US" sz="2000" b="1" kern="1200" dirty="0">
                <a:effectLst/>
                <a:latin typeface="Gothic A1" panose="020B0604020202020204" charset="-127"/>
                <a:ea typeface="Gothic A1" panose="020B0604020202020204" charset="-127"/>
                <a:cs typeface="Gothic A1" panose="020B0604020202020204" charset="-127"/>
              </a:rPr>
              <a:t>internal components </a:t>
            </a:r>
            <a:r>
              <a:rPr lang="en-US" sz="2000" kern="1200" dirty="0">
                <a:effectLst/>
                <a:latin typeface="Gothic A1" panose="020B0604020202020204" charset="-127"/>
                <a:ea typeface="Gothic A1" panose="020B0604020202020204" charset="-127"/>
                <a:cs typeface="Gothic A1" panose="020B0604020202020204" charset="-127"/>
              </a:rPr>
              <a:t>of the machines showed </a:t>
            </a:r>
            <a:r>
              <a:rPr lang="en-US" sz="2000" b="1" kern="1200" dirty="0">
                <a:effectLst/>
                <a:latin typeface="Gothic A1" panose="020B0604020202020204" charset="-127"/>
                <a:ea typeface="Gothic A1" panose="020B0604020202020204" charset="-127"/>
                <a:cs typeface="Gothic A1" panose="020B0604020202020204" charset="-127"/>
              </a:rPr>
              <a:t>surface rust </a:t>
            </a:r>
            <a:r>
              <a:rPr lang="en-US" sz="2000" kern="1200" dirty="0">
                <a:effectLst/>
                <a:latin typeface="Gothic A1" panose="020B0604020202020204" charset="-127"/>
                <a:ea typeface="Gothic A1" panose="020B0604020202020204" charset="-127"/>
                <a:cs typeface="Gothic A1" panose="020B0604020202020204" charset="-127"/>
              </a:rPr>
              <a:t>or in some cases, extensive </a:t>
            </a:r>
            <a:r>
              <a:rPr lang="en-US" sz="2000" b="1" kern="1200" dirty="0">
                <a:effectLst/>
                <a:latin typeface="Gothic A1" panose="020B0604020202020204" charset="-127"/>
                <a:ea typeface="Gothic A1" panose="020B0604020202020204" charset="-127"/>
                <a:cs typeface="Gothic A1" panose="020B0604020202020204" charset="-127"/>
              </a:rPr>
              <a:t>pitting corrosion </a:t>
            </a:r>
            <a:r>
              <a:rPr lang="en-US" sz="2000" kern="1200" dirty="0">
                <a:effectLst/>
                <a:latin typeface="Gothic A1" panose="020B0604020202020204" charset="-127"/>
                <a:ea typeface="Gothic A1" panose="020B0604020202020204" charset="-127"/>
                <a:cs typeface="Gothic A1" panose="020B0604020202020204" charset="-127"/>
              </a:rPr>
              <a:t>already setting in</a:t>
            </a:r>
            <a:r>
              <a:rPr lang="en-US" sz="2000" dirty="0">
                <a:latin typeface="Gothic A1" panose="020B0604020202020204" charset="-127"/>
                <a:ea typeface="Gothic A1" panose="020B0604020202020204" charset="-127"/>
                <a:cs typeface="Gothic A1" panose="020B0604020202020204" charset="-127"/>
              </a:rPr>
              <a:t>. The affected parts have been the </a:t>
            </a:r>
            <a:r>
              <a:rPr lang="en-US" sz="2000" b="1" dirty="0">
                <a:latin typeface="Gothic A1" panose="020B0604020202020204" charset="-127"/>
                <a:ea typeface="Gothic A1" panose="020B0604020202020204" charset="-127"/>
                <a:cs typeface="Gothic A1" panose="020B0604020202020204" charset="-127"/>
              </a:rPr>
              <a:t>unprotected internal steel parts</a:t>
            </a:r>
            <a:r>
              <a:rPr lang="en-US" sz="2000" dirty="0">
                <a:latin typeface="Gothic A1" panose="020B0604020202020204" charset="-127"/>
                <a:ea typeface="Gothic A1" panose="020B0604020202020204" charset="-127"/>
                <a:cs typeface="Gothic A1" panose="020B0604020202020204" charset="-127"/>
              </a:rPr>
              <a:t>, namely those that have had </a:t>
            </a:r>
            <a:r>
              <a:rPr lang="en-US" sz="2000" b="1" dirty="0">
                <a:latin typeface="Gothic A1" panose="020B0604020202020204" charset="-127"/>
                <a:ea typeface="Gothic A1" panose="020B0604020202020204" charset="-127"/>
                <a:cs typeface="Gothic A1" panose="020B0604020202020204" charset="-127"/>
              </a:rPr>
              <a:t>no powder coating </a:t>
            </a:r>
            <a:r>
              <a:rPr lang="en-US" sz="2000" dirty="0">
                <a:latin typeface="Gothic A1" panose="020B0604020202020204" charset="-127"/>
                <a:ea typeface="Gothic A1" panose="020B0604020202020204" charset="-127"/>
                <a:cs typeface="Gothic A1" panose="020B0604020202020204" charset="-127"/>
              </a:rPr>
              <a:t>to protect their</a:t>
            </a:r>
            <a:r>
              <a:rPr lang="hr-HR" sz="2000" dirty="0">
                <a:latin typeface="Gothic A1" panose="020B0604020202020204" charset="-127"/>
                <a:ea typeface="Gothic A1" panose="020B0604020202020204" charset="-127"/>
                <a:cs typeface="Gothic A1" panose="020B0604020202020204" charset="-127"/>
              </a:rPr>
              <a:t> </a:t>
            </a:r>
            <a:r>
              <a:rPr lang="en-US" sz="2000" dirty="0">
                <a:latin typeface="Gothic A1" panose="020B0604020202020204" charset="-127"/>
                <a:ea typeface="Gothic A1" panose="020B0604020202020204" charset="-127"/>
                <a:cs typeface="Gothic A1" panose="020B0604020202020204" charset="-127"/>
              </a:rPr>
              <a:t>surfaces.</a:t>
            </a:r>
            <a:r>
              <a:rPr lang="en-GB" sz="2000" dirty="0">
                <a:latin typeface="Gothic A1" panose="020B0604020202020204" charset="-127"/>
                <a:ea typeface="Gothic A1" panose="020B0604020202020204" charset="-127"/>
                <a:cs typeface="Gothic A1" panose="020B0604020202020204" charset="-127"/>
              </a:rPr>
              <a:t> The machines were </a:t>
            </a:r>
            <a:r>
              <a:rPr lang="en-GB" sz="2000" b="1" dirty="0">
                <a:latin typeface="Gothic A1" panose="020B0604020202020204" charset="-127"/>
                <a:ea typeface="Gothic A1" panose="020B0604020202020204" charset="-127"/>
                <a:cs typeface="Gothic A1" panose="020B0604020202020204" charset="-127"/>
              </a:rPr>
              <a:t>not sprayed with VCI film </a:t>
            </a:r>
            <a:r>
              <a:rPr lang="en-GB" sz="2000" dirty="0">
                <a:latin typeface="Gothic A1" panose="020B0604020202020204" charset="-127"/>
                <a:ea typeface="Gothic A1" panose="020B0604020202020204" charset="-127"/>
                <a:cs typeface="Gothic A1" panose="020B0604020202020204" charset="-127"/>
              </a:rPr>
              <a:t>over the surfaces before these were wrapped in foil, as recommended by C, the manufacturers of the foils. </a:t>
            </a:r>
          </a:p>
          <a:p>
            <a:pPr>
              <a:spcAft>
                <a:spcPts val="400"/>
              </a:spcAft>
            </a:pPr>
            <a:r>
              <a:rPr lang="en-GB" sz="2000" kern="1200" dirty="0">
                <a:effectLst/>
                <a:latin typeface="Gothic A1" panose="020B0604020202020204" charset="-127"/>
                <a:ea typeface="Gothic A1" panose="020B0604020202020204" charset="-127"/>
                <a:cs typeface="Gothic A1" panose="020B0604020202020204" charset="-127"/>
              </a:rPr>
              <a:t>It is possible that the use of up to </a:t>
            </a:r>
            <a:r>
              <a:rPr lang="en-GB" sz="2000" b="1" kern="1200" dirty="0">
                <a:effectLst/>
                <a:latin typeface="Gothic A1" panose="020B0604020202020204" charset="-127"/>
                <a:ea typeface="Gothic A1" panose="020B0604020202020204" charset="-127"/>
                <a:cs typeface="Gothic A1" panose="020B0604020202020204" charset="-127"/>
              </a:rPr>
              <a:t>4 </a:t>
            </a:r>
            <a:r>
              <a:rPr lang="en-GB" sz="2000" b="1" kern="1200" dirty="0" err="1">
                <a:effectLst/>
                <a:latin typeface="Gothic A1" panose="020B0604020202020204" charset="-127"/>
                <a:ea typeface="Gothic A1" panose="020B0604020202020204" charset="-127"/>
                <a:cs typeface="Gothic A1" panose="020B0604020202020204" charset="-127"/>
              </a:rPr>
              <a:t>VpCI</a:t>
            </a:r>
            <a:r>
              <a:rPr lang="en-GB" sz="2000" b="1" kern="1200" dirty="0">
                <a:effectLst/>
                <a:latin typeface="Gothic A1" panose="020B0604020202020204" charset="-127"/>
                <a:ea typeface="Gothic A1" panose="020B0604020202020204" charset="-127"/>
                <a:cs typeface="Gothic A1" panose="020B0604020202020204" charset="-127"/>
              </a:rPr>
              <a:t> foam dispensers </a:t>
            </a:r>
            <a:r>
              <a:rPr lang="en-GB" sz="2000" kern="1200" dirty="0">
                <a:effectLst/>
                <a:latin typeface="Gothic A1" panose="020B0604020202020204" charset="-127"/>
                <a:ea typeface="Gothic A1" panose="020B0604020202020204" charset="-127"/>
                <a:cs typeface="Gothic A1" panose="020B0604020202020204" charset="-127"/>
              </a:rPr>
              <a:t>for each main machine, two on the upper and two on the lower part, </a:t>
            </a:r>
            <a:r>
              <a:rPr lang="en-GB" sz="2000" b="1" kern="1200" dirty="0">
                <a:effectLst/>
                <a:latin typeface="Gothic A1" panose="020B0604020202020204" charset="-127"/>
                <a:ea typeface="Gothic A1" panose="020B0604020202020204" charset="-127"/>
                <a:cs typeface="Gothic A1" panose="020B0604020202020204" charset="-127"/>
              </a:rPr>
              <a:t>may have been insufficient </a:t>
            </a:r>
            <a:r>
              <a:rPr lang="en-GB" sz="2000" kern="1200" dirty="0">
                <a:effectLst/>
                <a:latin typeface="Gothic A1" panose="020B0604020202020204" charset="-127"/>
                <a:ea typeface="Gothic A1" panose="020B0604020202020204" charset="-127"/>
                <a:cs typeface="Gothic A1" panose="020B0604020202020204" charset="-127"/>
              </a:rPr>
              <a:t>for the internal volume of the machine.</a:t>
            </a:r>
            <a:endParaRPr lang="hr-HR" sz="2000" kern="1200" dirty="0">
              <a:effectLst/>
              <a:latin typeface="Gothic A1" panose="020B0604020202020204" charset="-127"/>
              <a:ea typeface="Gothic A1" panose="020B0604020202020204" charset="-127"/>
              <a:cs typeface="Gothic A1" panose="020B0604020202020204" charset="-127"/>
            </a:endParaRPr>
          </a:p>
          <a:p>
            <a:pPr>
              <a:spcAft>
                <a:spcPts val="400"/>
              </a:spcAft>
            </a:pPr>
            <a:r>
              <a:rPr lang="en-US" sz="2000" kern="1200" dirty="0">
                <a:effectLst/>
                <a:latin typeface="Gothic A1" panose="020B0604020202020204" charset="-127"/>
                <a:ea typeface="Gothic A1" panose="020B0604020202020204" charset="-127"/>
                <a:cs typeface="Gothic A1" panose="020B0604020202020204" charset="-127"/>
              </a:rPr>
              <a:t>There was </a:t>
            </a:r>
            <a:r>
              <a:rPr lang="en-US" sz="2000" b="1" kern="1200" dirty="0">
                <a:effectLst/>
                <a:latin typeface="Gothic A1" panose="020B0604020202020204" charset="-127"/>
                <a:ea typeface="Gothic A1" panose="020B0604020202020204" charset="-127"/>
                <a:cs typeface="Gothic A1" panose="020B0604020202020204" charset="-127"/>
              </a:rPr>
              <a:t>no corrosion </a:t>
            </a:r>
            <a:r>
              <a:rPr lang="en-US" sz="2000" kern="1200" dirty="0">
                <a:effectLst/>
                <a:latin typeface="Gothic A1" panose="020B0604020202020204" charset="-127"/>
                <a:ea typeface="Gothic A1" panose="020B0604020202020204" charset="-127"/>
                <a:cs typeface="Gothic A1" panose="020B0604020202020204" charset="-127"/>
              </a:rPr>
              <a:t>damage on the external panels which were </a:t>
            </a:r>
            <a:r>
              <a:rPr lang="en-US" sz="2000" b="1" kern="1200" dirty="0">
                <a:effectLst/>
                <a:latin typeface="Gothic A1" panose="020B0604020202020204" charset="-127"/>
                <a:ea typeface="Gothic A1" panose="020B0604020202020204" charset="-127"/>
                <a:cs typeface="Gothic A1" panose="020B0604020202020204" charset="-127"/>
              </a:rPr>
              <a:t>painted or powder coated </a:t>
            </a:r>
            <a:r>
              <a:rPr lang="en-US" sz="2000" kern="1200" dirty="0">
                <a:effectLst/>
                <a:latin typeface="Gothic A1" panose="020B0604020202020204" charset="-127"/>
                <a:ea typeface="Gothic A1" panose="020B0604020202020204" charset="-127"/>
                <a:cs typeface="Gothic A1" panose="020B0604020202020204" charset="-127"/>
              </a:rPr>
              <a:t>and as such did not have any exposed bare metal. </a:t>
            </a:r>
          </a:p>
          <a:p>
            <a:pPr>
              <a:spcAft>
                <a:spcPts val="400"/>
              </a:spcAft>
            </a:pPr>
            <a:r>
              <a:rPr lang="hr-HR" sz="2000" kern="1200" dirty="0">
                <a:effectLst/>
                <a:latin typeface="Gothic A1" panose="020B0604020202020204" charset="-127"/>
                <a:ea typeface="Gothic A1" panose="020B0604020202020204" charset="-127"/>
                <a:cs typeface="Gothic A1" panose="020B0604020202020204" charset="-127"/>
              </a:rPr>
              <a:t>Rust</a:t>
            </a:r>
            <a:r>
              <a:rPr lang="en-US" sz="2000" kern="1200" dirty="0">
                <a:effectLst/>
                <a:latin typeface="Gothic A1" panose="020B0604020202020204" charset="-127"/>
                <a:ea typeface="Gothic A1" panose="020B0604020202020204" charset="-127"/>
                <a:cs typeface="Gothic A1" panose="020B0604020202020204" charset="-127"/>
              </a:rPr>
              <a:t> and corrosion - rust patterns typical of "</a:t>
            </a:r>
            <a:r>
              <a:rPr lang="en-US" sz="2000" b="1" kern="1200" dirty="0">
                <a:effectLst/>
                <a:latin typeface="Gothic A1" panose="020B0604020202020204" charset="-127"/>
                <a:ea typeface="Gothic A1" panose="020B0604020202020204" charset="-127"/>
                <a:cs typeface="Gothic A1" panose="020B0604020202020204" charset="-127"/>
              </a:rPr>
              <a:t>cargo sweat</a:t>
            </a:r>
            <a:r>
              <a:rPr lang="en-US" sz="2000" kern="1200" dirty="0">
                <a:effectLst/>
                <a:latin typeface="Gothic A1" panose="020B0604020202020204" charset="-127"/>
                <a:ea typeface="Gothic A1" panose="020B0604020202020204" charset="-127"/>
                <a:cs typeface="Gothic A1" panose="020B0604020202020204" charset="-127"/>
              </a:rPr>
              <a:t>", i.e. </a:t>
            </a:r>
            <a:r>
              <a:rPr lang="en-US" sz="2000" b="1" kern="1200" dirty="0">
                <a:effectLst/>
                <a:latin typeface="Gothic A1" panose="020B0604020202020204" charset="-127"/>
                <a:ea typeface="Gothic A1" panose="020B0604020202020204" charset="-127"/>
                <a:cs typeface="Gothic A1" panose="020B0604020202020204" charset="-127"/>
              </a:rPr>
              <a:t>condensation of atmospheric moisture </a:t>
            </a:r>
            <a:r>
              <a:rPr lang="en-US" sz="2000" kern="1200" dirty="0">
                <a:effectLst/>
                <a:latin typeface="Gothic A1" panose="020B0604020202020204" charset="-127"/>
                <a:ea typeface="Gothic A1" panose="020B0604020202020204" charset="-127"/>
                <a:cs typeface="Gothic A1" panose="020B0604020202020204" charset="-127"/>
              </a:rPr>
              <a:t>on parts which had maintained a low temperature when the goods were moved to warmer areas, were observed, particularly on the heavy/high mass unprotected steel parts. </a:t>
            </a:r>
          </a:p>
          <a:p>
            <a:pPr>
              <a:spcAft>
                <a:spcPts val="400"/>
              </a:spcAft>
            </a:pPr>
            <a:endParaRPr lang="hr-HR" sz="2000" kern="1200" dirty="0">
              <a:effectLst/>
              <a:latin typeface="Gothic A1" panose="020B0604020202020204" charset="-127"/>
              <a:ea typeface="Gothic A1" panose="020B0604020202020204" charset="-127"/>
              <a:cs typeface="Gothic A1" panose="020B0604020202020204" charset="-127"/>
            </a:endParaRPr>
          </a:p>
          <a:p>
            <a:pPr>
              <a:spcAft>
                <a:spcPts val="400"/>
              </a:spcAft>
            </a:pPr>
            <a:endParaRPr lang="hr-HR" sz="1900" kern="1200" dirty="0">
              <a:effectLst/>
              <a:latin typeface="Gothic A1" panose="020B0604020202020204" charset="-127"/>
              <a:ea typeface="Gothic A1" panose="020B0604020202020204" charset="-127"/>
              <a:cs typeface="Gothic A1" panose="020B0604020202020204" charset="-127"/>
            </a:endParaRPr>
          </a:p>
        </p:txBody>
      </p:sp>
    </p:spTree>
    <p:extLst>
      <p:ext uri="{BB962C8B-B14F-4D97-AF65-F5344CB8AC3E}">
        <p14:creationId xmlns:p14="http://schemas.microsoft.com/office/powerpoint/2010/main" val="213858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3B309-443E-810F-E132-7B04D944C1B4}"/>
              </a:ext>
            </a:extLst>
          </p:cNvPr>
          <p:cNvSpPr>
            <a:spLocks noGrp="1"/>
          </p:cNvSpPr>
          <p:nvPr>
            <p:ph type="title"/>
          </p:nvPr>
        </p:nvSpPr>
        <p:spPr>
          <a:xfrm>
            <a:off x="809851" y="548142"/>
            <a:ext cx="10578193" cy="637226"/>
          </a:xfrm>
        </p:spPr>
        <p:txBody>
          <a:bodyPr/>
          <a:lstStyle/>
          <a:p>
            <a:r>
              <a:rPr lang="hr-HR" sz="3200" dirty="0">
                <a:latin typeface="Gothic A1" panose="020B0604020202020204" charset="-127"/>
                <a:ea typeface="Gothic A1" panose="020B0604020202020204" charset="-127"/>
                <a:cs typeface="Gothic A1" panose="020B0604020202020204" charset="-127"/>
              </a:rPr>
              <a:t>S</a:t>
            </a:r>
            <a:r>
              <a:rPr lang="en-GB" sz="3200" kern="1200" dirty="0" err="1">
                <a:effectLst/>
                <a:latin typeface="Gothic A1" panose="020B0604020202020204" charset="-127"/>
                <a:ea typeface="Gothic A1" panose="020B0604020202020204" charset="-127"/>
                <a:cs typeface="Gothic A1" panose="020B0604020202020204" charset="-127"/>
              </a:rPr>
              <a:t>urveyor</a:t>
            </a:r>
            <a:r>
              <a:rPr lang="hr-HR" sz="3200" kern="1200" dirty="0">
                <a:effectLst/>
                <a:latin typeface="Gothic A1" panose="020B0604020202020204" charset="-127"/>
                <a:ea typeface="Gothic A1" panose="020B0604020202020204" charset="-127"/>
                <a:cs typeface="Gothic A1" panose="020B0604020202020204" charset="-127"/>
              </a:rPr>
              <a:t>s</a:t>
            </a:r>
            <a:r>
              <a:rPr lang="en-GB" sz="3200" kern="1200" dirty="0">
                <a:effectLst/>
                <a:latin typeface="Gothic A1" panose="020B0604020202020204" charset="-127"/>
                <a:ea typeface="Gothic A1" panose="020B0604020202020204" charset="-127"/>
                <a:cs typeface="Gothic A1" panose="020B0604020202020204" charset="-127"/>
              </a:rPr>
              <a:t>’ findings</a:t>
            </a:r>
            <a:r>
              <a:rPr lang="hr-HR" sz="3200" kern="1200" dirty="0">
                <a:effectLst/>
                <a:latin typeface="Gothic A1" panose="020B0604020202020204" charset="-127"/>
                <a:ea typeface="Gothic A1" panose="020B0604020202020204" charset="-127"/>
                <a:cs typeface="Gothic A1" panose="020B0604020202020204" charset="-127"/>
              </a:rPr>
              <a:t> – Damage (cont’d)</a:t>
            </a:r>
            <a:endParaRPr lang="de-CH" sz="3200" dirty="0"/>
          </a:p>
        </p:txBody>
      </p:sp>
      <p:sp>
        <p:nvSpPr>
          <p:cNvPr id="3" name="Fußzeilenplatzhalter 2">
            <a:extLst>
              <a:ext uri="{FF2B5EF4-FFF2-40B4-BE49-F238E27FC236}">
                <a16:creationId xmlns:a16="http://schemas.microsoft.com/office/drawing/2014/main" id="{C1E7608A-40E3-7279-F0D9-F97518636CF3}"/>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8D9FE73-A46E-C17D-989C-243F8C7F1003}"/>
              </a:ext>
            </a:extLst>
          </p:cNvPr>
          <p:cNvSpPr>
            <a:spLocks noGrp="1"/>
          </p:cNvSpPr>
          <p:nvPr>
            <p:ph type="sldNum" sz="quarter" idx="12"/>
          </p:nvPr>
        </p:nvSpPr>
        <p:spPr/>
        <p:txBody>
          <a:bodyPr/>
          <a:lstStyle/>
          <a:p>
            <a:fld id="{F580F97F-3EF7-CA4D-8986-551EF0268349}" type="slidenum">
              <a:rPr lang="de-CH" smtClean="0"/>
              <a:t>18</a:t>
            </a:fld>
            <a:endParaRPr lang="de-CH"/>
          </a:p>
        </p:txBody>
      </p:sp>
      <p:sp>
        <p:nvSpPr>
          <p:cNvPr id="6" name="Textplatzhalter 5">
            <a:extLst>
              <a:ext uri="{FF2B5EF4-FFF2-40B4-BE49-F238E27FC236}">
                <a16:creationId xmlns:a16="http://schemas.microsoft.com/office/drawing/2014/main" id="{DDE90C1A-919E-64A4-0929-B981465BE07E}"/>
              </a:ext>
            </a:extLst>
          </p:cNvPr>
          <p:cNvSpPr>
            <a:spLocks noGrp="1"/>
          </p:cNvSpPr>
          <p:nvPr>
            <p:ph type="body" sz="quarter" idx="13"/>
          </p:nvPr>
        </p:nvSpPr>
        <p:spPr>
          <a:xfrm>
            <a:off x="597159" y="1381539"/>
            <a:ext cx="10791566" cy="4639849"/>
          </a:xfrm>
        </p:spPr>
        <p:txBody>
          <a:bodyPr/>
          <a:lstStyle/>
          <a:p>
            <a:pPr>
              <a:lnSpc>
                <a:spcPct val="101000"/>
              </a:lnSpc>
            </a:pPr>
            <a:r>
              <a:rPr lang="en-GB" kern="1200" dirty="0">
                <a:effectLst/>
                <a:latin typeface="Gothic A1" panose="020B0604020202020204" charset="-127"/>
                <a:ea typeface="Gothic A1" panose="020B0604020202020204" charset="-127"/>
                <a:cs typeface="Gothic A1" panose="020B0604020202020204" charset="-127"/>
              </a:rPr>
              <a:t>The manner in which the foils were wrapped in some cases did not have sufficient overlap along the edges to be folded back and sealed properly. This allowed </a:t>
            </a:r>
            <a:r>
              <a:rPr lang="en-GB" b="1" kern="1200" dirty="0">
                <a:effectLst/>
                <a:latin typeface="Gothic A1" panose="020B0604020202020204" charset="-127"/>
                <a:ea typeface="Gothic A1" panose="020B0604020202020204" charset="-127"/>
                <a:cs typeface="Gothic A1" panose="020B0604020202020204" charset="-127"/>
              </a:rPr>
              <a:t>air gaps </a:t>
            </a:r>
            <a:r>
              <a:rPr lang="en-GB" kern="1200" dirty="0">
                <a:effectLst/>
                <a:latin typeface="Gothic A1" panose="020B0604020202020204" charset="-127"/>
                <a:ea typeface="Gothic A1" panose="020B0604020202020204" charset="-127"/>
                <a:cs typeface="Gothic A1" panose="020B0604020202020204" charset="-127"/>
              </a:rPr>
              <a:t>to allow the </a:t>
            </a:r>
            <a:r>
              <a:rPr lang="en-GB" b="1" kern="1200" dirty="0">
                <a:effectLst/>
                <a:latin typeface="Gothic A1" panose="020B0604020202020204" charset="-127"/>
                <a:ea typeface="Gothic A1" panose="020B0604020202020204" charset="-127"/>
                <a:cs typeface="Gothic A1" panose="020B0604020202020204" charset="-127"/>
              </a:rPr>
              <a:t>entry of air and moisture</a:t>
            </a:r>
            <a:r>
              <a:rPr lang="en-GB" kern="1200" dirty="0">
                <a:effectLst/>
                <a:latin typeface="Gothic A1" panose="020B0604020202020204" charset="-127"/>
                <a:ea typeface="Gothic A1" panose="020B0604020202020204" charset="-127"/>
                <a:cs typeface="Gothic A1" panose="020B0604020202020204" charset="-127"/>
              </a:rPr>
              <a:t>. </a:t>
            </a:r>
            <a:r>
              <a:rPr lang="en-GB" dirty="0">
                <a:latin typeface="Gothic A1" panose="020B0604020202020204" charset="-127"/>
                <a:ea typeface="Gothic A1" panose="020B0604020202020204" charset="-127"/>
                <a:cs typeface="Gothic A1" panose="020B0604020202020204" charset="-127"/>
              </a:rPr>
              <a:t>Instead of using E’s adhesive tapes to form larger sections of foil, these should have been </a:t>
            </a:r>
            <a:r>
              <a:rPr lang="en-GB" b="1" dirty="0">
                <a:latin typeface="Gothic A1" panose="020B0604020202020204" charset="-127"/>
                <a:ea typeface="Gothic A1" panose="020B0604020202020204" charset="-127"/>
                <a:cs typeface="Gothic A1" panose="020B0604020202020204" charset="-127"/>
              </a:rPr>
              <a:t>heat sealed or the edges welded </a:t>
            </a:r>
            <a:r>
              <a:rPr lang="en-GB" dirty="0">
                <a:latin typeface="Gothic A1" panose="020B0604020202020204" charset="-127"/>
                <a:ea typeface="Gothic A1" panose="020B0604020202020204" charset="-127"/>
                <a:cs typeface="Gothic A1" panose="020B0604020202020204" charset="-127"/>
              </a:rPr>
              <a:t>to ensure total air tightness.</a:t>
            </a:r>
            <a:endParaRPr lang="de-CH" dirty="0">
              <a:latin typeface="Times New Roman" panose="02020603050405020304" pitchFamily="18" charset="0"/>
              <a:ea typeface="Times New Roman" panose="02020603050405020304" pitchFamily="18" charset="0"/>
            </a:endParaRPr>
          </a:p>
          <a:p>
            <a:pPr>
              <a:spcAft>
                <a:spcPts val="400"/>
              </a:spcAft>
            </a:pPr>
            <a:r>
              <a:rPr lang="en-GB" dirty="0">
                <a:latin typeface="Gothic A1" panose="020B0604020202020204" charset="-127"/>
                <a:ea typeface="Gothic A1" panose="020B0604020202020204" charset="-127"/>
                <a:cs typeface="Gothic A1" panose="020B0604020202020204" charset="-127"/>
              </a:rPr>
              <a:t>None of the machines</a:t>
            </a:r>
            <a:r>
              <a:rPr lang="hr-HR" dirty="0">
                <a:latin typeface="Gothic A1" panose="020B0604020202020204" charset="-127"/>
                <a:ea typeface="Gothic A1" panose="020B0604020202020204" charset="-127"/>
                <a:cs typeface="Gothic A1" panose="020B0604020202020204" charset="-127"/>
              </a:rPr>
              <a:t> </a:t>
            </a:r>
            <a:r>
              <a:rPr lang="en-GB" dirty="0">
                <a:latin typeface="Gothic A1" panose="020B0604020202020204" charset="-127"/>
                <a:ea typeface="Gothic A1" panose="020B0604020202020204" charset="-127"/>
                <a:cs typeface="Gothic A1" panose="020B0604020202020204" charset="-127"/>
              </a:rPr>
              <a:t>or the control cabinets had </a:t>
            </a:r>
            <a:r>
              <a:rPr lang="en-GB" b="1" dirty="0">
                <a:latin typeface="Gothic A1" panose="020B0604020202020204" charset="-127"/>
                <a:ea typeface="Gothic A1" panose="020B0604020202020204" charset="-127"/>
                <a:cs typeface="Gothic A1" panose="020B0604020202020204" charset="-127"/>
              </a:rPr>
              <a:t>any drain holes </a:t>
            </a:r>
            <a:r>
              <a:rPr lang="en-GB" dirty="0">
                <a:latin typeface="Gothic A1" panose="020B0604020202020204" charset="-127"/>
                <a:ea typeface="Gothic A1" panose="020B0604020202020204" charset="-127"/>
                <a:cs typeface="Gothic A1" panose="020B0604020202020204" charset="-127"/>
              </a:rPr>
              <a:t>at the bottom of the packaging.</a:t>
            </a:r>
          </a:p>
          <a:p>
            <a:pPr>
              <a:spcAft>
                <a:spcPts val="400"/>
              </a:spcAft>
            </a:pPr>
            <a:r>
              <a:rPr lang="en-US" kern="1200" dirty="0">
                <a:effectLst/>
                <a:latin typeface="Gothic A1" panose="020B0604020202020204" charset="-127"/>
                <a:ea typeface="Gothic A1" panose="020B0604020202020204" charset="-127"/>
                <a:cs typeface="Gothic A1" panose="020B0604020202020204" charset="-127"/>
              </a:rPr>
              <a:t>There was </a:t>
            </a:r>
            <a:r>
              <a:rPr lang="en-US" b="1" kern="1200" dirty="0">
                <a:effectLst/>
                <a:latin typeface="Gothic A1" panose="020B0604020202020204" charset="-127"/>
                <a:ea typeface="Gothic A1" panose="020B0604020202020204" charset="-127"/>
                <a:cs typeface="Gothic A1" panose="020B0604020202020204" charset="-127"/>
              </a:rPr>
              <a:t>no evidence of seawater chlorides</a:t>
            </a:r>
            <a:r>
              <a:rPr lang="en-US" kern="1200" dirty="0">
                <a:effectLst/>
                <a:latin typeface="Gothic A1" panose="020B0604020202020204" charset="-127"/>
                <a:ea typeface="Gothic A1" panose="020B0604020202020204" charset="-127"/>
                <a:cs typeface="Gothic A1" panose="020B0604020202020204" charset="-127"/>
              </a:rPr>
              <a:t>. </a:t>
            </a:r>
          </a:p>
          <a:p>
            <a:pPr>
              <a:spcAft>
                <a:spcPts val="400"/>
              </a:spcAft>
            </a:pPr>
            <a:r>
              <a:rPr lang="en-US" b="1" kern="1200" dirty="0">
                <a:effectLst/>
                <a:latin typeface="Gothic A1" panose="020B0604020202020204" charset="-127"/>
                <a:ea typeface="Gothic A1" panose="020B0604020202020204" charset="-127"/>
                <a:cs typeface="Gothic A1" panose="020B0604020202020204" charset="-127"/>
              </a:rPr>
              <a:t>Not all C’s recommendations have been adhered to</a:t>
            </a:r>
            <a:r>
              <a:rPr lang="en-US" kern="1200" dirty="0">
                <a:effectLst/>
                <a:latin typeface="Gothic A1" panose="020B0604020202020204" charset="-127"/>
                <a:ea typeface="Gothic A1" panose="020B0604020202020204" charset="-127"/>
                <a:cs typeface="Gothic A1" panose="020B0604020202020204" charset="-127"/>
              </a:rPr>
              <a:t>. </a:t>
            </a:r>
            <a:endParaRPr lang="hr-HR" kern="1200" dirty="0">
              <a:effectLst/>
              <a:latin typeface="Gothic A1" panose="020B0604020202020204" charset="-127"/>
              <a:ea typeface="Gothic A1" panose="020B0604020202020204" charset="-127"/>
              <a:cs typeface="Gothic A1" panose="020B0604020202020204" charset="-127"/>
            </a:endParaRPr>
          </a:p>
          <a:p>
            <a:pPr>
              <a:spcAft>
                <a:spcPts val="400"/>
              </a:spcAft>
            </a:pPr>
            <a:r>
              <a:rPr lang="en-US" kern="1200" dirty="0">
                <a:effectLst/>
                <a:latin typeface="Gothic A1" panose="020B0604020202020204" charset="-127"/>
                <a:ea typeface="Gothic A1" panose="020B0604020202020204" charset="-127"/>
                <a:cs typeface="Gothic A1" panose="020B0604020202020204" charset="-127"/>
              </a:rPr>
              <a:t>It is </a:t>
            </a:r>
            <a:r>
              <a:rPr lang="en-US" b="1" kern="1200" dirty="0">
                <a:effectLst/>
                <a:latin typeface="Gothic A1" panose="020B0604020202020204" charset="-127"/>
                <a:ea typeface="Gothic A1" panose="020B0604020202020204" charset="-127"/>
                <a:cs typeface="Gothic A1" panose="020B0604020202020204" charset="-127"/>
              </a:rPr>
              <a:t>highly likely that compliance with all protection measures may have assisted in preventing, if not totally avoiding the condensation corrosion </a:t>
            </a:r>
            <a:r>
              <a:rPr lang="en-US" kern="1200" dirty="0">
                <a:effectLst/>
                <a:latin typeface="Gothic A1" panose="020B0604020202020204" charset="-127"/>
                <a:ea typeface="Gothic A1" panose="020B0604020202020204" charset="-127"/>
                <a:cs typeface="Gothic A1" panose="020B0604020202020204" charset="-127"/>
              </a:rPr>
              <a:t>that developed when the 3 containers were moved from a cold environment (Europe in late November) to Australia in mid-summer (early February).</a:t>
            </a:r>
            <a:endParaRPr lang="de-CH" dirty="0"/>
          </a:p>
          <a:p>
            <a:pPr>
              <a:lnSpc>
                <a:spcPct val="101000"/>
              </a:lnSpc>
              <a:spcAft>
                <a:spcPts val="850"/>
              </a:spcAft>
            </a:pPr>
            <a:endParaRPr lang="de-CH"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1703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3B309-443E-810F-E132-7B04D944C1B4}"/>
              </a:ext>
            </a:extLst>
          </p:cNvPr>
          <p:cNvSpPr>
            <a:spLocks noGrp="1"/>
          </p:cNvSpPr>
          <p:nvPr>
            <p:ph type="title"/>
          </p:nvPr>
        </p:nvSpPr>
        <p:spPr>
          <a:xfrm>
            <a:off x="809851" y="548142"/>
            <a:ext cx="10578193" cy="637226"/>
          </a:xfrm>
        </p:spPr>
        <p:txBody>
          <a:bodyPr/>
          <a:lstStyle/>
          <a:p>
            <a:r>
              <a:rPr lang="de-CH" sz="3200" dirty="0"/>
              <a:t>Next </a:t>
            </a:r>
            <a:r>
              <a:rPr lang="de-CH" sz="3200" dirty="0" err="1"/>
              <a:t>steps</a:t>
            </a:r>
            <a:endParaRPr lang="de-CH" sz="3200" dirty="0"/>
          </a:p>
        </p:txBody>
      </p:sp>
      <p:sp>
        <p:nvSpPr>
          <p:cNvPr id="3" name="Fußzeilenplatzhalter 2">
            <a:extLst>
              <a:ext uri="{FF2B5EF4-FFF2-40B4-BE49-F238E27FC236}">
                <a16:creationId xmlns:a16="http://schemas.microsoft.com/office/drawing/2014/main" id="{C1E7608A-40E3-7279-F0D9-F97518636CF3}"/>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8D9FE73-A46E-C17D-989C-243F8C7F1003}"/>
              </a:ext>
            </a:extLst>
          </p:cNvPr>
          <p:cNvSpPr>
            <a:spLocks noGrp="1"/>
          </p:cNvSpPr>
          <p:nvPr>
            <p:ph type="sldNum" sz="quarter" idx="12"/>
          </p:nvPr>
        </p:nvSpPr>
        <p:spPr/>
        <p:txBody>
          <a:bodyPr/>
          <a:lstStyle/>
          <a:p>
            <a:fld id="{F580F97F-3EF7-CA4D-8986-551EF0268349}" type="slidenum">
              <a:rPr lang="de-CH" smtClean="0"/>
              <a:t>19</a:t>
            </a:fld>
            <a:endParaRPr lang="de-CH"/>
          </a:p>
        </p:txBody>
      </p:sp>
      <p:sp>
        <p:nvSpPr>
          <p:cNvPr id="6" name="Textplatzhalter 5">
            <a:extLst>
              <a:ext uri="{FF2B5EF4-FFF2-40B4-BE49-F238E27FC236}">
                <a16:creationId xmlns:a16="http://schemas.microsoft.com/office/drawing/2014/main" id="{DDE90C1A-919E-64A4-0929-B981465BE07E}"/>
              </a:ext>
            </a:extLst>
          </p:cNvPr>
          <p:cNvSpPr>
            <a:spLocks noGrp="1"/>
          </p:cNvSpPr>
          <p:nvPr>
            <p:ph type="body" sz="quarter" idx="13"/>
          </p:nvPr>
        </p:nvSpPr>
        <p:spPr>
          <a:xfrm>
            <a:off x="809625" y="1381539"/>
            <a:ext cx="10579100" cy="4639849"/>
          </a:xfrm>
        </p:spPr>
        <p:txBody>
          <a:bodyPr/>
          <a:lstStyle/>
          <a:p>
            <a:pPr marL="0" indent="0">
              <a:lnSpc>
                <a:spcPct val="101000"/>
              </a:lnSpc>
              <a:spcAft>
                <a:spcPts val="850"/>
              </a:spcAft>
              <a:buNone/>
            </a:pPr>
            <a:r>
              <a:rPr lang="en-GB" sz="2200" kern="1200" dirty="0">
                <a:effectLst/>
                <a:latin typeface="Gothic A1" panose="020B0604020202020204" charset="-127"/>
                <a:ea typeface="Gothic A1" panose="020B0604020202020204" charset="-127"/>
                <a:cs typeface="Gothic A1" panose="020B0604020202020204" charset="-127"/>
              </a:rPr>
              <a:t>R was forced to </a:t>
            </a:r>
            <a:r>
              <a:rPr lang="en-GB" sz="2200" b="1" kern="1200" dirty="0">
                <a:effectLst/>
                <a:latin typeface="Gothic A1" panose="020B0604020202020204" charset="-127"/>
                <a:ea typeface="Gothic A1" panose="020B0604020202020204" charset="-127"/>
                <a:cs typeface="Gothic A1" panose="020B0604020202020204" charset="-127"/>
              </a:rPr>
              <a:t>return the machines </a:t>
            </a:r>
            <a:r>
              <a:rPr lang="en-GB" sz="2200" kern="1200" dirty="0">
                <a:effectLst/>
                <a:latin typeface="Gothic A1" panose="020B0604020202020204" charset="-127"/>
                <a:ea typeface="Gothic A1" panose="020B0604020202020204" charset="-127"/>
                <a:cs typeface="Gothic A1" panose="020B0604020202020204" charset="-127"/>
              </a:rPr>
              <a:t>to its premises for a complete overhaul. The customer had to be supplied with new machines due to deadlines and the start of production of a newly launched product that was to be manufactured on these machines.</a:t>
            </a:r>
            <a:endParaRPr lang="de-CH" sz="2200" dirty="0">
              <a:effectLst/>
              <a:latin typeface="Times New Roman" panose="02020603050405020304" pitchFamily="18" charset="0"/>
              <a:ea typeface="Times New Roman" panose="02020603050405020304" pitchFamily="18" charset="0"/>
            </a:endParaRPr>
          </a:p>
          <a:p>
            <a:pPr marL="0" indent="0">
              <a:lnSpc>
                <a:spcPct val="101000"/>
              </a:lnSpc>
              <a:spcAft>
                <a:spcPts val="850"/>
              </a:spcAft>
              <a:buNone/>
            </a:pPr>
            <a:r>
              <a:rPr lang="en-GB" sz="2200" kern="1200" dirty="0">
                <a:effectLst/>
                <a:latin typeface="Gothic A1" panose="020B0604020202020204" charset="-127"/>
                <a:ea typeface="Gothic A1" panose="020B0604020202020204" charset="-127"/>
                <a:cs typeface="Gothic A1" panose="020B0604020202020204" charset="-127"/>
              </a:rPr>
              <a:t>R reported the damage to </a:t>
            </a:r>
            <a:r>
              <a:rPr lang="hr-HR" sz="2200" kern="1200" dirty="0">
                <a:effectLst/>
                <a:latin typeface="Gothic A1" panose="020B0604020202020204" charset="-127"/>
                <a:ea typeface="Gothic A1" panose="020B0604020202020204" charset="-127"/>
                <a:cs typeface="Gothic A1" panose="020B0604020202020204" charset="-127"/>
              </a:rPr>
              <a:t>its</a:t>
            </a:r>
            <a:r>
              <a:rPr lang="en-GB" sz="2200" kern="1200" dirty="0">
                <a:effectLst/>
                <a:latin typeface="Gothic A1" panose="020B0604020202020204" charset="-127"/>
                <a:ea typeface="Gothic A1" panose="020B0604020202020204" charset="-127"/>
                <a:cs typeface="Gothic A1" panose="020B0604020202020204" charset="-127"/>
              </a:rPr>
              <a:t> </a:t>
            </a:r>
            <a:r>
              <a:rPr lang="en-GB" sz="2200" b="1" kern="1200" dirty="0">
                <a:effectLst/>
                <a:latin typeface="Gothic A1" panose="020B0604020202020204" charset="-127"/>
                <a:ea typeface="Gothic A1" panose="020B0604020202020204" charset="-127"/>
                <a:cs typeface="Gothic A1" panose="020B0604020202020204" charset="-127"/>
              </a:rPr>
              <a:t>two transport insurers</a:t>
            </a:r>
            <a:r>
              <a:rPr lang="en-GB" sz="2200" kern="1200" dirty="0">
                <a:effectLst/>
                <a:latin typeface="Gothic A1" panose="020B0604020202020204" charset="-127"/>
                <a:ea typeface="Gothic A1" panose="020B0604020202020204" charset="-127"/>
                <a:cs typeface="Gothic A1" panose="020B0604020202020204" charset="-127"/>
              </a:rPr>
              <a:t>. Although they helped him by appointing experts, assisting him in negotiations with the packer, etc., they were </a:t>
            </a:r>
            <a:r>
              <a:rPr lang="en-GB" sz="2200" b="1" kern="1200" dirty="0">
                <a:effectLst/>
                <a:latin typeface="Gothic A1" panose="020B0604020202020204" charset="-127"/>
                <a:ea typeface="Gothic A1" panose="020B0604020202020204" charset="-127"/>
                <a:cs typeface="Gothic A1" panose="020B0604020202020204" charset="-127"/>
              </a:rPr>
              <a:t>unable to cover </a:t>
            </a:r>
            <a:r>
              <a:rPr lang="en-GB" sz="2200" kern="1200" dirty="0">
                <a:effectLst/>
                <a:latin typeface="Gothic A1" panose="020B0604020202020204" charset="-127"/>
                <a:ea typeface="Gothic A1" panose="020B0604020202020204" charset="-127"/>
                <a:cs typeface="Gothic A1" panose="020B0604020202020204" charset="-127"/>
              </a:rPr>
              <a:t>the damage because the </a:t>
            </a:r>
            <a:r>
              <a:rPr lang="en-GB" sz="2200" b="1" kern="1200" dirty="0">
                <a:effectLst/>
                <a:latin typeface="Gothic A1" panose="020B0604020202020204" charset="-127"/>
                <a:ea typeface="Gothic A1" panose="020B0604020202020204" charset="-127"/>
                <a:cs typeface="Gothic A1" panose="020B0604020202020204" charset="-127"/>
              </a:rPr>
              <a:t>transport insurance policies expressly excluded damage caused by humidity, temperature influences and temperature fluctuations, and unsuitable or inadequate packaging, which were clearly identified as the cause of the damage.</a:t>
            </a:r>
            <a:endParaRPr lang="de-CH" sz="2200" b="1" dirty="0">
              <a:effectLst/>
              <a:latin typeface="Times New Roman" panose="02020603050405020304" pitchFamily="18" charset="0"/>
              <a:ea typeface="Times New Roman" panose="02020603050405020304" pitchFamily="18" charset="0"/>
            </a:endParaRPr>
          </a:p>
          <a:p>
            <a:pPr marL="0" indent="0">
              <a:lnSpc>
                <a:spcPct val="101000"/>
              </a:lnSpc>
              <a:spcAft>
                <a:spcPts val="850"/>
              </a:spcAft>
              <a:buNone/>
            </a:pPr>
            <a:r>
              <a:rPr lang="en-GB" sz="2200" kern="1200" dirty="0">
                <a:effectLst/>
                <a:latin typeface="Gothic A1" panose="020B0604020202020204" charset="-127"/>
                <a:ea typeface="Gothic A1" panose="020B0604020202020204" charset="-127"/>
                <a:cs typeface="Gothic A1" panose="020B0604020202020204" charset="-127"/>
              </a:rPr>
              <a:t>E's </a:t>
            </a:r>
            <a:r>
              <a:rPr lang="en-GB" sz="2200" b="1" kern="1200" dirty="0">
                <a:effectLst/>
                <a:latin typeface="Gothic A1" panose="020B0604020202020204" charset="-127"/>
                <a:ea typeface="Gothic A1" panose="020B0604020202020204" charset="-127"/>
                <a:cs typeface="Gothic A1" panose="020B0604020202020204" charset="-127"/>
              </a:rPr>
              <a:t>business liability insurer </a:t>
            </a:r>
            <a:r>
              <a:rPr lang="en-GB" sz="2200" kern="1200" dirty="0">
                <a:effectLst/>
                <a:latin typeface="Gothic A1" panose="020B0604020202020204" charset="-127"/>
                <a:ea typeface="Gothic A1" panose="020B0604020202020204" charset="-127"/>
                <a:cs typeface="Gothic A1" panose="020B0604020202020204" charset="-127"/>
              </a:rPr>
              <a:t>also rejected the claim because it </a:t>
            </a:r>
            <a:r>
              <a:rPr lang="en-GB" sz="2200" b="1" kern="1200" dirty="0">
                <a:effectLst/>
                <a:latin typeface="Gothic A1" panose="020B0604020202020204" charset="-127"/>
                <a:ea typeface="Gothic A1" panose="020B0604020202020204" charset="-127"/>
                <a:cs typeface="Gothic A1" panose="020B0604020202020204" charset="-127"/>
              </a:rPr>
              <a:t>did not recognise the liability</a:t>
            </a:r>
            <a:r>
              <a:rPr lang="en-GB" sz="2200" kern="1200" dirty="0">
                <a:effectLst/>
                <a:latin typeface="Gothic A1" panose="020B0604020202020204" charset="-127"/>
                <a:ea typeface="Gothic A1" panose="020B0604020202020204" charset="-127"/>
                <a:cs typeface="Gothic A1" panose="020B0604020202020204" charset="-127"/>
              </a:rPr>
              <a:t> of its policyholder.</a:t>
            </a:r>
            <a:endParaRPr lang="de-CH" sz="2200" dirty="0">
              <a:effectLst/>
              <a:latin typeface="Times New Roman" panose="02020603050405020304" pitchFamily="18" charset="0"/>
              <a:ea typeface="Times New Roman" panose="02020603050405020304" pitchFamily="18" charset="0"/>
            </a:endParaRPr>
          </a:p>
          <a:p>
            <a:pPr marL="0" indent="0">
              <a:lnSpc>
                <a:spcPct val="101000"/>
              </a:lnSpc>
              <a:buNone/>
            </a:pPr>
            <a:endParaRPr lang="de-CH"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121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DD423-79A9-3B43-88DB-C3D5497D7E29}"/>
              </a:ext>
            </a:extLst>
          </p:cNvPr>
          <p:cNvSpPr>
            <a:spLocks noGrp="1"/>
          </p:cNvSpPr>
          <p:nvPr>
            <p:ph type="title"/>
          </p:nvPr>
        </p:nvSpPr>
        <p:spPr/>
        <p:txBody>
          <a:bodyPr/>
          <a:lstStyle/>
          <a:p>
            <a:r>
              <a:rPr lang="hr-HR" dirty="0"/>
              <a:t>Contents</a:t>
            </a:r>
            <a:endParaRPr lang="de-CH" dirty="0"/>
          </a:p>
        </p:txBody>
      </p:sp>
      <p:sp>
        <p:nvSpPr>
          <p:cNvPr id="3" name="Textplatzhalter 2">
            <a:extLst>
              <a:ext uri="{FF2B5EF4-FFF2-40B4-BE49-F238E27FC236}">
                <a16:creationId xmlns:a16="http://schemas.microsoft.com/office/drawing/2014/main" id="{A7B6D67E-CE9A-B142-9D5E-67F388830B08}"/>
              </a:ext>
            </a:extLst>
          </p:cNvPr>
          <p:cNvSpPr>
            <a:spLocks noGrp="1"/>
          </p:cNvSpPr>
          <p:nvPr>
            <p:ph type="body" sz="quarter" idx="13"/>
          </p:nvPr>
        </p:nvSpPr>
        <p:spPr/>
        <p:txBody>
          <a:bodyPr/>
          <a:lstStyle/>
          <a:p>
            <a:r>
              <a:rPr lang="hr-HR" dirty="0"/>
              <a:t>Who is who</a:t>
            </a:r>
            <a:r>
              <a:rPr lang="de-CH" dirty="0"/>
              <a:t> and </a:t>
            </a:r>
            <a:r>
              <a:rPr lang="de-CH" dirty="0" err="1"/>
              <a:t>what</a:t>
            </a:r>
            <a:r>
              <a:rPr lang="de-CH" dirty="0"/>
              <a:t> </a:t>
            </a:r>
            <a:r>
              <a:rPr lang="de-CH" dirty="0" err="1"/>
              <a:t>happened</a:t>
            </a:r>
            <a:endParaRPr lang="de-CH" dirty="0"/>
          </a:p>
        </p:txBody>
      </p:sp>
      <p:sp>
        <p:nvSpPr>
          <p:cNvPr id="4" name="Textplatzhalter 3">
            <a:extLst>
              <a:ext uri="{FF2B5EF4-FFF2-40B4-BE49-F238E27FC236}">
                <a16:creationId xmlns:a16="http://schemas.microsoft.com/office/drawing/2014/main" id="{94D41C55-C7EE-AC4F-8E94-BEE80916340F}"/>
              </a:ext>
            </a:extLst>
          </p:cNvPr>
          <p:cNvSpPr>
            <a:spLocks noGrp="1"/>
          </p:cNvSpPr>
          <p:nvPr>
            <p:ph type="body" sz="quarter" idx="14"/>
          </p:nvPr>
        </p:nvSpPr>
        <p:spPr/>
        <p:txBody>
          <a:bodyPr/>
          <a:lstStyle/>
          <a:p>
            <a:r>
              <a:rPr lang="de-CH" dirty="0"/>
              <a:t>1</a:t>
            </a:r>
          </a:p>
        </p:txBody>
      </p:sp>
      <p:sp>
        <p:nvSpPr>
          <p:cNvPr id="5" name="Textplatzhalter 4">
            <a:extLst>
              <a:ext uri="{FF2B5EF4-FFF2-40B4-BE49-F238E27FC236}">
                <a16:creationId xmlns:a16="http://schemas.microsoft.com/office/drawing/2014/main" id="{B3AFA821-AE7A-DA4D-BEAB-826FF8E8212C}"/>
              </a:ext>
            </a:extLst>
          </p:cNvPr>
          <p:cNvSpPr>
            <a:spLocks noGrp="1"/>
          </p:cNvSpPr>
          <p:nvPr>
            <p:ph type="body" sz="quarter" idx="15"/>
          </p:nvPr>
        </p:nvSpPr>
        <p:spPr/>
        <p:txBody>
          <a:bodyPr/>
          <a:lstStyle/>
          <a:p>
            <a:r>
              <a:rPr lang="de-CH" dirty="0" err="1"/>
              <a:t>Surveyors</a:t>
            </a:r>
            <a:r>
              <a:rPr lang="de-CH" dirty="0"/>
              <a:t>’ </a:t>
            </a:r>
            <a:r>
              <a:rPr lang="de-CH" dirty="0" err="1"/>
              <a:t>reports</a:t>
            </a:r>
            <a:endParaRPr lang="de-CH" dirty="0"/>
          </a:p>
        </p:txBody>
      </p:sp>
      <p:sp>
        <p:nvSpPr>
          <p:cNvPr id="6" name="Textplatzhalter 5">
            <a:extLst>
              <a:ext uri="{FF2B5EF4-FFF2-40B4-BE49-F238E27FC236}">
                <a16:creationId xmlns:a16="http://schemas.microsoft.com/office/drawing/2014/main" id="{1EEB5BAB-2548-484C-B577-27FBA0FF6A2A}"/>
              </a:ext>
            </a:extLst>
          </p:cNvPr>
          <p:cNvSpPr>
            <a:spLocks noGrp="1"/>
          </p:cNvSpPr>
          <p:nvPr>
            <p:ph type="body" sz="quarter" idx="16"/>
          </p:nvPr>
        </p:nvSpPr>
        <p:spPr/>
        <p:txBody>
          <a:bodyPr/>
          <a:lstStyle/>
          <a:p>
            <a:r>
              <a:rPr lang="de-CH" dirty="0" err="1"/>
              <a:t>Surveyors</a:t>
            </a:r>
            <a:r>
              <a:rPr lang="de-CH" dirty="0"/>
              <a:t>’ </a:t>
            </a:r>
            <a:r>
              <a:rPr lang="de-CH" dirty="0" err="1"/>
              <a:t>findings</a:t>
            </a:r>
            <a:endParaRPr lang="de-CH" dirty="0"/>
          </a:p>
        </p:txBody>
      </p:sp>
      <p:sp>
        <p:nvSpPr>
          <p:cNvPr id="7" name="Textplatzhalter 6">
            <a:extLst>
              <a:ext uri="{FF2B5EF4-FFF2-40B4-BE49-F238E27FC236}">
                <a16:creationId xmlns:a16="http://schemas.microsoft.com/office/drawing/2014/main" id="{DED58FB6-E6F8-B643-A983-03C79F40375D}"/>
              </a:ext>
            </a:extLst>
          </p:cNvPr>
          <p:cNvSpPr>
            <a:spLocks noGrp="1"/>
          </p:cNvSpPr>
          <p:nvPr>
            <p:ph type="body" sz="quarter" idx="17"/>
          </p:nvPr>
        </p:nvSpPr>
        <p:spPr/>
        <p:txBody>
          <a:bodyPr/>
          <a:lstStyle/>
          <a:p>
            <a:r>
              <a:rPr lang="de-CH" dirty="0"/>
              <a:t>Next </a:t>
            </a:r>
            <a:r>
              <a:rPr lang="de-CH" dirty="0" err="1"/>
              <a:t>steps</a:t>
            </a:r>
            <a:endParaRPr lang="de-CH" dirty="0"/>
          </a:p>
        </p:txBody>
      </p:sp>
      <p:sp>
        <p:nvSpPr>
          <p:cNvPr id="8" name="Textplatzhalter 7">
            <a:extLst>
              <a:ext uri="{FF2B5EF4-FFF2-40B4-BE49-F238E27FC236}">
                <a16:creationId xmlns:a16="http://schemas.microsoft.com/office/drawing/2014/main" id="{2892F239-128E-024C-A320-CC33A4A49BED}"/>
              </a:ext>
            </a:extLst>
          </p:cNvPr>
          <p:cNvSpPr>
            <a:spLocks noGrp="1"/>
          </p:cNvSpPr>
          <p:nvPr>
            <p:ph type="body" sz="quarter" idx="18"/>
          </p:nvPr>
        </p:nvSpPr>
        <p:spPr/>
        <p:txBody>
          <a:bodyPr/>
          <a:lstStyle/>
          <a:p>
            <a:r>
              <a:rPr lang="en-US" dirty="0"/>
              <a:t>Legal action before the Commercial Court</a:t>
            </a:r>
          </a:p>
        </p:txBody>
      </p:sp>
      <p:sp>
        <p:nvSpPr>
          <p:cNvPr id="9" name="Textplatzhalter 8">
            <a:extLst>
              <a:ext uri="{FF2B5EF4-FFF2-40B4-BE49-F238E27FC236}">
                <a16:creationId xmlns:a16="http://schemas.microsoft.com/office/drawing/2014/main" id="{5DCB6739-F619-104A-B4B4-B82CF91CE396}"/>
              </a:ext>
            </a:extLst>
          </p:cNvPr>
          <p:cNvSpPr>
            <a:spLocks noGrp="1"/>
          </p:cNvSpPr>
          <p:nvPr>
            <p:ph type="body" sz="quarter" idx="19"/>
          </p:nvPr>
        </p:nvSpPr>
        <p:spPr>
          <a:xfrm>
            <a:off x="2339603" y="4487753"/>
            <a:ext cx="5246764" cy="339356"/>
          </a:xfrm>
        </p:spPr>
        <p:txBody>
          <a:bodyPr/>
          <a:lstStyle/>
          <a:p>
            <a:r>
              <a:rPr lang="en-US" dirty="0"/>
              <a:t>Appeal to the Swiss Federal Supreme Court</a:t>
            </a:r>
          </a:p>
        </p:txBody>
      </p:sp>
      <p:sp>
        <p:nvSpPr>
          <p:cNvPr id="10" name="Textplatzhalter 9">
            <a:extLst>
              <a:ext uri="{FF2B5EF4-FFF2-40B4-BE49-F238E27FC236}">
                <a16:creationId xmlns:a16="http://schemas.microsoft.com/office/drawing/2014/main" id="{B82524E7-D978-CE42-80C9-660A9680ED01}"/>
              </a:ext>
            </a:extLst>
          </p:cNvPr>
          <p:cNvSpPr>
            <a:spLocks noGrp="1"/>
          </p:cNvSpPr>
          <p:nvPr>
            <p:ph type="body" sz="quarter" idx="20"/>
          </p:nvPr>
        </p:nvSpPr>
        <p:spPr/>
        <p:txBody>
          <a:bodyPr/>
          <a:lstStyle/>
          <a:p>
            <a:r>
              <a:rPr lang="de-CH" dirty="0"/>
              <a:t>German </a:t>
            </a:r>
            <a:r>
              <a:rPr lang="de-CH" dirty="0" err="1"/>
              <a:t>case</a:t>
            </a:r>
            <a:r>
              <a:rPr lang="de-CH" dirty="0"/>
              <a:t> </a:t>
            </a:r>
            <a:r>
              <a:rPr lang="de-CH" dirty="0" err="1"/>
              <a:t>law</a:t>
            </a:r>
            <a:endParaRPr lang="de-CH" dirty="0"/>
          </a:p>
        </p:txBody>
      </p:sp>
      <p:sp>
        <p:nvSpPr>
          <p:cNvPr id="11" name="Textplatzhalter 10">
            <a:extLst>
              <a:ext uri="{FF2B5EF4-FFF2-40B4-BE49-F238E27FC236}">
                <a16:creationId xmlns:a16="http://schemas.microsoft.com/office/drawing/2014/main" id="{361F1CAF-60BB-A24B-B94D-AB31B8C07D2A}"/>
              </a:ext>
            </a:extLst>
          </p:cNvPr>
          <p:cNvSpPr>
            <a:spLocks noGrp="1"/>
          </p:cNvSpPr>
          <p:nvPr>
            <p:ph type="body" sz="quarter" idx="22"/>
          </p:nvPr>
        </p:nvSpPr>
        <p:spPr/>
        <p:txBody>
          <a:bodyPr/>
          <a:lstStyle/>
          <a:p>
            <a:r>
              <a:rPr lang="de-CH" dirty="0"/>
              <a:t>2</a:t>
            </a:r>
          </a:p>
        </p:txBody>
      </p:sp>
      <p:sp>
        <p:nvSpPr>
          <p:cNvPr id="12" name="Textplatzhalter 11">
            <a:extLst>
              <a:ext uri="{FF2B5EF4-FFF2-40B4-BE49-F238E27FC236}">
                <a16:creationId xmlns:a16="http://schemas.microsoft.com/office/drawing/2014/main" id="{E18C6262-AA69-1147-9376-C2F0533BB14A}"/>
              </a:ext>
            </a:extLst>
          </p:cNvPr>
          <p:cNvSpPr>
            <a:spLocks noGrp="1"/>
          </p:cNvSpPr>
          <p:nvPr>
            <p:ph type="body" sz="quarter" idx="23"/>
          </p:nvPr>
        </p:nvSpPr>
        <p:spPr/>
        <p:txBody>
          <a:bodyPr/>
          <a:lstStyle/>
          <a:p>
            <a:r>
              <a:rPr lang="de-CH" dirty="0"/>
              <a:t>3</a:t>
            </a:r>
          </a:p>
        </p:txBody>
      </p:sp>
      <p:sp>
        <p:nvSpPr>
          <p:cNvPr id="13" name="Textplatzhalter 12">
            <a:extLst>
              <a:ext uri="{FF2B5EF4-FFF2-40B4-BE49-F238E27FC236}">
                <a16:creationId xmlns:a16="http://schemas.microsoft.com/office/drawing/2014/main" id="{8428025C-BF7E-3443-86C3-14B5B2CDAE0B}"/>
              </a:ext>
            </a:extLst>
          </p:cNvPr>
          <p:cNvSpPr>
            <a:spLocks noGrp="1"/>
          </p:cNvSpPr>
          <p:nvPr>
            <p:ph type="body" sz="quarter" idx="24"/>
          </p:nvPr>
        </p:nvSpPr>
        <p:spPr/>
        <p:txBody>
          <a:bodyPr/>
          <a:lstStyle/>
          <a:p>
            <a:r>
              <a:rPr lang="de-CH" dirty="0"/>
              <a:t>4</a:t>
            </a:r>
          </a:p>
        </p:txBody>
      </p:sp>
      <p:sp>
        <p:nvSpPr>
          <p:cNvPr id="14" name="Textplatzhalter 13">
            <a:extLst>
              <a:ext uri="{FF2B5EF4-FFF2-40B4-BE49-F238E27FC236}">
                <a16:creationId xmlns:a16="http://schemas.microsoft.com/office/drawing/2014/main" id="{F2572FF7-4D36-4747-862D-E6AC3833AE71}"/>
              </a:ext>
            </a:extLst>
          </p:cNvPr>
          <p:cNvSpPr>
            <a:spLocks noGrp="1"/>
          </p:cNvSpPr>
          <p:nvPr>
            <p:ph type="body" sz="quarter" idx="25"/>
          </p:nvPr>
        </p:nvSpPr>
        <p:spPr/>
        <p:txBody>
          <a:bodyPr/>
          <a:lstStyle/>
          <a:p>
            <a:r>
              <a:rPr lang="de-CH" dirty="0"/>
              <a:t>5</a:t>
            </a:r>
          </a:p>
        </p:txBody>
      </p:sp>
      <p:sp>
        <p:nvSpPr>
          <p:cNvPr id="15" name="Textplatzhalter 14">
            <a:extLst>
              <a:ext uri="{FF2B5EF4-FFF2-40B4-BE49-F238E27FC236}">
                <a16:creationId xmlns:a16="http://schemas.microsoft.com/office/drawing/2014/main" id="{3BA16AAC-E3F1-E44D-BFB6-59D5DAA6A04F}"/>
              </a:ext>
            </a:extLst>
          </p:cNvPr>
          <p:cNvSpPr>
            <a:spLocks noGrp="1"/>
          </p:cNvSpPr>
          <p:nvPr>
            <p:ph type="body" sz="quarter" idx="26"/>
          </p:nvPr>
        </p:nvSpPr>
        <p:spPr/>
        <p:txBody>
          <a:bodyPr/>
          <a:lstStyle/>
          <a:p>
            <a:r>
              <a:rPr lang="de-CH" dirty="0"/>
              <a:t>6</a:t>
            </a:r>
          </a:p>
        </p:txBody>
      </p:sp>
      <p:sp>
        <p:nvSpPr>
          <p:cNvPr id="16" name="Textplatzhalter 15">
            <a:extLst>
              <a:ext uri="{FF2B5EF4-FFF2-40B4-BE49-F238E27FC236}">
                <a16:creationId xmlns:a16="http://schemas.microsoft.com/office/drawing/2014/main" id="{E3C7C742-59A1-8441-B618-DC34342ED8D8}"/>
              </a:ext>
            </a:extLst>
          </p:cNvPr>
          <p:cNvSpPr>
            <a:spLocks noGrp="1"/>
          </p:cNvSpPr>
          <p:nvPr>
            <p:ph type="body" sz="quarter" idx="27"/>
          </p:nvPr>
        </p:nvSpPr>
        <p:spPr/>
        <p:txBody>
          <a:bodyPr/>
          <a:lstStyle/>
          <a:p>
            <a:r>
              <a:rPr lang="de-CH" dirty="0"/>
              <a:t>7</a:t>
            </a:r>
          </a:p>
        </p:txBody>
      </p:sp>
      <p:sp>
        <p:nvSpPr>
          <p:cNvPr id="17" name="Fußzeilenplatzhalter 16">
            <a:extLst>
              <a:ext uri="{FF2B5EF4-FFF2-40B4-BE49-F238E27FC236}">
                <a16:creationId xmlns:a16="http://schemas.microsoft.com/office/drawing/2014/main" id="{B9EF234F-9D0A-FA46-A0D9-D98A40F21C11}"/>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18" name="Foliennummernplatzhalter 17">
            <a:extLst>
              <a:ext uri="{FF2B5EF4-FFF2-40B4-BE49-F238E27FC236}">
                <a16:creationId xmlns:a16="http://schemas.microsoft.com/office/drawing/2014/main" id="{379A2107-C24F-C545-8F44-168A4AC4E2D9}"/>
              </a:ext>
            </a:extLst>
          </p:cNvPr>
          <p:cNvSpPr>
            <a:spLocks noGrp="1"/>
          </p:cNvSpPr>
          <p:nvPr>
            <p:ph type="sldNum" sz="quarter" idx="12"/>
          </p:nvPr>
        </p:nvSpPr>
        <p:spPr/>
        <p:txBody>
          <a:bodyPr/>
          <a:lstStyle/>
          <a:p>
            <a:fld id="{F580F97F-3EF7-CA4D-8986-551EF0268349}" type="slidenum">
              <a:rPr lang="de-CH" smtClean="0"/>
              <a:t>2</a:t>
            </a:fld>
            <a:endParaRPr lang="de-CH"/>
          </a:p>
        </p:txBody>
      </p:sp>
    </p:spTree>
    <p:extLst>
      <p:ext uri="{BB962C8B-B14F-4D97-AF65-F5344CB8AC3E}">
        <p14:creationId xmlns:p14="http://schemas.microsoft.com/office/powerpoint/2010/main" val="383604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20</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pPr>
              <a:lnSpc>
                <a:spcPct val="101000"/>
              </a:lnSpc>
              <a:spcAft>
                <a:spcPts val="850"/>
              </a:spcAft>
            </a:pPr>
            <a:r>
              <a:rPr lang="en-GB" sz="3200" kern="1200" dirty="0">
                <a:solidFill>
                  <a:srgbClr val="007AAC"/>
                </a:solidFill>
                <a:effectLst/>
                <a:latin typeface="Gothic A1" panose="020B0604020202020204" charset="-127"/>
                <a:ea typeface="Gothic A1" panose="020B0604020202020204" charset="-127"/>
                <a:cs typeface="Gothic A1" panose="020B0604020202020204" charset="-127"/>
              </a:rPr>
              <a:t>Legal action before the Commercial Court</a:t>
            </a:r>
          </a:p>
          <a:p>
            <a:pPr>
              <a:lnSpc>
                <a:spcPct val="101000"/>
              </a:lnSpc>
              <a:spcAft>
                <a:spcPts val="850"/>
              </a:spcAft>
            </a:pPr>
            <a:endParaRPr lang="en-GB" sz="800" dirty="0">
              <a:solidFill>
                <a:schemeClr val="tx1"/>
              </a:solidFill>
              <a:latin typeface="Gothic A1" panose="020B0604020202020204" charset="-127"/>
              <a:ea typeface="Gothic A1" panose="020B0604020202020204" charset="-127"/>
              <a:cs typeface="Gothic A1" panose="020B0604020202020204" charset="-127"/>
            </a:endParaRPr>
          </a:p>
          <a:p>
            <a:pPr>
              <a:lnSpc>
                <a:spcPct val="101000"/>
              </a:lnSpc>
              <a:spcAft>
                <a:spcPts val="850"/>
              </a:spcAft>
            </a:pPr>
            <a:r>
              <a:rPr lang="en-GB" kern="1200" dirty="0">
                <a:solidFill>
                  <a:schemeClr val="tx1"/>
                </a:solidFill>
                <a:effectLst/>
                <a:latin typeface="Gothic A1" panose="020B0604020202020204" charset="-127"/>
                <a:ea typeface="Gothic A1" panose="020B0604020202020204" charset="-127"/>
                <a:cs typeface="Gothic A1" panose="020B0604020202020204" charset="-127"/>
              </a:rPr>
              <a:t>As a result, R had no choice but to </a:t>
            </a:r>
            <a:r>
              <a:rPr lang="en-GB" b="1" kern="1200" dirty="0">
                <a:solidFill>
                  <a:schemeClr val="tx1"/>
                </a:solidFill>
                <a:effectLst/>
                <a:latin typeface="Gothic A1" panose="020B0604020202020204" charset="-127"/>
                <a:ea typeface="Gothic A1" panose="020B0604020202020204" charset="-127"/>
                <a:cs typeface="Gothic A1" panose="020B0604020202020204" charset="-127"/>
              </a:rPr>
              <a:t>take legal action </a:t>
            </a:r>
            <a:r>
              <a:rPr lang="en-GB" kern="1200" dirty="0">
                <a:solidFill>
                  <a:schemeClr val="tx1"/>
                </a:solidFill>
                <a:effectLst/>
                <a:latin typeface="Gothic A1" panose="020B0604020202020204" charset="-127"/>
                <a:ea typeface="Gothic A1" panose="020B0604020202020204" charset="-127"/>
                <a:cs typeface="Gothic A1" panose="020B0604020202020204" charset="-127"/>
              </a:rPr>
              <a:t>against its long-standing business partner E. On 6 September 2011 it filed a lawsuit with the Commercial Court of the Canton of Zurich, a specialised court for commercial disputes, requesting that the defendant be ordered to pay it </a:t>
            </a:r>
            <a:r>
              <a:rPr lang="en-GB" b="1" kern="1200" dirty="0">
                <a:solidFill>
                  <a:schemeClr val="tx1"/>
                </a:solidFill>
                <a:effectLst/>
                <a:latin typeface="Gothic A1" panose="020B0604020202020204" charset="-127"/>
                <a:ea typeface="Gothic A1" panose="020B0604020202020204" charset="-127"/>
                <a:cs typeface="Gothic A1" panose="020B0604020202020204" charset="-127"/>
              </a:rPr>
              <a:t>CHF 6,168,713.35</a:t>
            </a:r>
            <a:r>
              <a:rPr lang="hr-HR" b="1" kern="1200" dirty="0">
                <a:solidFill>
                  <a:schemeClr val="tx1"/>
                </a:solidFill>
                <a:effectLst/>
                <a:latin typeface="Gothic A1" panose="020B0604020202020204" charset="-127"/>
                <a:ea typeface="Gothic A1" panose="020B0604020202020204" charset="-127"/>
                <a:cs typeface="Gothic A1" panose="020B0604020202020204" charset="-127"/>
              </a:rPr>
              <a:t> </a:t>
            </a:r>
            <a:r>
              <a:rPr lang="en-GB" kern="1200" dirty="0">
                <a:solidFill>
                  <a:schemeClr val="tx1"/>
                </a:solidFill>
                <a:effectLst/>
                <a:latin typeface="Gothic A1" panose="020B0604020202020204" charset="-127"/>
                <a:ea typeface="Gothic A1" panose="020B0604020202020204" charset="-127"/>
                <a:cs typeface="Gothic A1" panose="020B0604020202020204" charset="-127"/>
              </a:rPr>
              <a:t>(ca 6 600 000 Euros) plus interest at 5% since 10 February 2010.</a:t>
            </a:r>
            <a:endParaRPr lang="hr-HR" kern="1200" dirty="0">
              <a:solidFill>
                <a:schemeClr val="tx1"/>
              </a:solidFill>
              <a:effectLst/>
              <a:latin typeface="Gothic A1" panose="020B0604020202020204" charset="-127"/>
              <a:ea typeface="Gothic A1" panose="020B0604020202020204" charset="-127"/>
              <a:cs typeface="Gothic A1" panose="020B0604020202020204" charset="-127"/>
            </a:endParaRPr>
          </a:p>
          <a:p>
            <a:pPr>
              <a:lnSpc>
                <a:spcPct val="101000"/>
              </a:lnSpc>
              <a:spcAft>
                <a:spcPts val="850"/>
              </a:spcAft>
            </a:pPr>
            <a:r>
              <a:rPr lang="en-US" sz="2200" dirty="0">
                <a:solidFill>
                  <a:schemeClr val="tx1"/>
                </a:solidFill>
                <a:effectLst/>
                <a:latin typeface="Gothic A1" panose="020B0604020202020204" charset="-127"/>
                <a:ea typeface="Gothic A1" panose="020B0604020202020204" charset="-127"/>
                <a:cs typeface="Gothic A1" panose="020B0604020202020204" charset="-127"/>
              </a:rPr>
              <a:t>The Commercial Court apparently </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didn't take into account the expert reports </a:t>
            </a:r>
            <a:r>
              <a:rPr lang="en-US" sz="2200" dirty="0">
                <a:solidFill>
                  <a:schemeClr val="tx1"/>
                </a:solidFill>
                <a:effectLst/>
                <a:latin typeface="Gothic A1" panose="020B0604020202020204" charset="-127"/>
                <a:ea typeface="Gothic A1" panose="020B0604020202020204" charset="-127"/>
                <a:cs typeface="Gothic A1" panose="020B0604020202020204" charset="-127"/>
              </a:rPr>
              <a:t>submitted with the claim - one from an expert who flew to Melbourne to see the rusted machinery, and two from established local experts. They all documented the situation thoroughly and gave their opinions on the cause of the damage.</a:t>
            </a:r>
          </a:p>
          <a:p>
            <a:pPr>
              <a:lnSpc>
                <a:spcPct val="101000"/>
              </a:lnSpc>
              <a:spcAft>
                <a:spcPts val="850"/>
              </a:spcAft>
            </a:pPr>
            <a:r>
              <a:rPr lang="en-US" sz="2200" dirty="0">
                <a:solidFill>
                  <a:schemeClr val="tx1"/>
                </a:solidFill>
                <a:effectLst/>
                <a:latin typeface="Gothic A1" panose="020B0604020202020204" charset="-127"/>
                <a:ea typeface="Gothic A1" panose="020B0604020202020204" charset="-127"/>
                <a:cs typeface="Gothic A1" panose="020B0604020202020204" charset="-127"/>
              </a:rPr>
              <a:t>In any case, Swiss courts treat expert reports as </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mere party statements</a:t>
            </a:r>
            <a:r>
              <a:rPr lang="en-US" sz="2200" dirty="0">
                <a:solidFill>
                  <a:schemeClr val="tx1"/>
                </a:solidFill>
                <a:effectLst/>
                <a:latin typeface="Gothic A1" panose="020B0604020202020204" charset="-127"/>
                <a:ea typeface="Gothic A1" panose="020B0604020202020204" charset="-127"/>
                <a:cs typeface="Gothic A1" panose="020B0604020202020204" charset="-127"/>
              </a:rPr>
              <a:t>, regardless of the quality of the report and the professionalism and impartiality of the authors. </a:t>
            </a:r>
          </a:p>
          <a:p>
            <a:pPr>
              <a:lnSpc>
                <a:spcPct val="101000"/>
              </a:lnSpc>
              <a:spcAft>
                <a:spcPts val="850"/>
              </a:spcAft>
            </a:pPr>
            <a:endParaRPr lang="de-CH" sz="2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1563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21</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pPr>
              <a:lnSpc>
                <a:spcPct val="101000"/>
              </a:lnSpc>
              <a:spcAft>
                <a:spcPts val="850"/>
              </a:spcAft>
            </a:pPr>
            <a:r>
              <a:rPr lang="en-GB" sz="3200" kern="1200" dirty="0">
                <a:solidFill>
                  <a:srgbClr val="007AAC"/>
                </a:solidFill>
                <a:effectLst/>
                <a:latin typeface="Gothic A1" panose="020B0604020202020204" charset="-127"/>
                <a:ea typeface="Gothic A1" panose="020B0604020202020204" charset="-127"/>
                <a:cs typeface="Gothic A1" panose="020B0604020202020204" charset="-127"/>
              </a:rPr>
              <a:t>Legal action before the Commercial Court</a:t>
            </a:r>
            <a:r>
              <a:rPr lang="hr-HR" sz="3200" kern="1200" dirty="0">
                <a:solidFill>
                  <a:srgbClr val="007AAC"/>
                </a:solidFill>
                <a:effectLst/>
                <a:latin typeface="Gothic A1" panose="020B0604020202020204" charset="-127"/>
                <a:ea typeface="Gothic A1" panose="020B0604020202020204" charset="-127"/>
                <a:cs typeface="Gothic A1" panose="020B0604020202020204" charset="-127"/>
              </a:rPr>
              <a:t> (cont’d)</a:t>
            </a:r>
            <a:endParaRPr lang="en-GB" sz="3200" kern="1200" dirty="0">
              <a:solidFill>
                <a:srgbClr val="007AAC"/>
              </a:solidFill>
              <a:effectLst/>
              <a:latin typeface="Gothic A1" panose="020B0604020202020204" charset="-127"/>
              <a:ea typeface="Gothic A1" panose="020B0604020202020204" charset="-127"/>
              <a:cs typeface="Gothic A1" panose="020B0604020202020204" charset="-127"/>
            </a:endParaRPr>
          </a:p>
          <a:p>
            <a:pPr>
              <a:lnSpc>
                <a:spcPct val="101000"/>
              </a:lnSpc>
              <a:spcAft>
                <a:spcPts val="850"/>
              </a:spcAft>
            </a:pPr>
            <a:endParaRPr lang="en-GB" sz="800" dirty="0">
              <a:solidFill>
                <a:schemeClr val="tx1"/>
              </a:solidFill>
              <a:latin typeface="Gothic A1" panose="020B0604020202020204" charset="-127"/>
              <a:ea typeface="Gothic A1" panose="020B0604020202020204" charset="-127"/>
              <a:cs typeface="Gothic A1" panose="020B0604020202020204" charset="-127"/>
            </a:endParaRPr>
          </a:p>
          <a:p>
            <a:pPr>
              <a:lnSpc>
                <a:spcPct val="101000"/>
              </a:lnSpc>
              <a:spcAft>
                <a:spcPts val="850"/>
              </a:spcAft>
            </a:pPr>
            <a:r>
              <a:rPr lang="en-US" sz="2200" kern="1200" dirty="0">
                <a:solidFill>
                  <a:schemeClr val="tx1"/>
                </a:solidFill>
                <a:effectLst/>
                <a:latin typeface="Gothic A1" panose="020B0604020202020204" charset="-127"/>
                <a:ea typeface="Gothic A1" panose="020B0604020202020204" charset="-127"/>
                <a:cs typeface="Gothic A1" panose="020B0604020202020204" charset="-127"/>
              </a:rPr>
              <a:t>The Commercial Court therefore </a:t>
            </a:r>
            <a:r>
              <a:rPr lang="en-US" sz="2200" b="1" kern="1200" dirty="0">
                <a:solidFill>
                  <a:schemeClr val="tx1"/>
                </a:solidFill>
                <a:effectLst/>
                <a:latin typeface="Gothic A1" panose="020B0604020202020204" charset="-127"/>
                <a:ea typeface="Gothic A1" panose="020B0604020202020204" charset="-127"/>
                <a:cs typeface="Gothic A1" panose="020B0604020202020204" charset="-127"/>
              </a:rPr>
              <a:t>appointed its own expert</a:t>
            </a:r>
            <a:r>
              <a:rPr lang="en-US" sz="2200" kern="1200" dirty="0">
                <a:solidFill>
                  <a:schemeClr val="tx1"/>
                </a:solidFill>
                <a:effectLst/>
                <a:latin typeface="Gothic A1" panose="020B0604020202020204" charset="-127"/>
                <a:ea typeface="Gothic A1" panose="020B0604020202020204" charset="-127"/>
                <a:cs typeface="Gothic A1" panose="020B0604020202020204" charset="-127"/>
              </a:rPr>
              <a:t>, allegedly one of the prestigious Swiss Federal Laboratories for Materials and </a:t>
            </a:r>
            <a:r>
              <a:rPr lang="en-US" sz="2200" kern="1200" dirty="0" err="1">
                <a:solidFill>
                  <a:schemeClr val="tx1"/>
                </a:solidFill>
                <a:effectLst/>
                <a:latin typeface="Gothic A1" panose="020B0604020202020204" charset="-127"/>
                <a:ea typeface="Gothic A1" panose="020B0604020202020204" charset="-127"/>
                <a:cs typeface="Gothic A1" panose="020B0604020202020204" charset="-127"/>
              </a:rPr>
              <a:t>Technolog</a:t>
            </a:r>
            <a:r>
              <a:rPr lang="hr-HR" sz="2200" kern="1200" dirty="0">
                <a:solidFill>
                  <a:schemeClr val="tx1"/>
                </a:solidFill>
                <a:effectLst/>
                <a:latin typeface="Gothic A1" panose="020B0604020202020204" charset="-127"/>
                <a:ea typeface="Gothic A1" panose="020B0604020202020204" charset="-127"/>
                <a:cs typeface="Gothic A1" panose="020B0604020202020204" charset="-127"/>
              </a:rPr>
              <a:t>ies</a:t>
            </a:r>
            <a:r>
              <a:rPr lang="en-US" sz="2200" kern="1200" dirty="0">
                <a:solidFill>
                  <a:schemeClr val="tx1"/>
                </a:solidFill>
                <a:effectLst/>
                <a:latin typeface="Gothic A1" panose="020B0604020202020204" charset="-127"/>
                <a:ea typeface="Gothic A1" panose="020B0604020202020204" charset="-127"/>
                <a:cs typeface="Gothic A1" panose="020B0604020202020204" charset="-127"/>
              </a:rPr>
              <a:t> (EMPA). There is no record of whether this expert inspected the machines in Australia or back in Switzerland, or whether he inspected them at all, but he concluded that </a:t>
            </a:r>
            <a:r>
              <a:rPr lang="en-US" sz="2200" b="1" kern="1200" dirty="0">
                <a:solidFill>
                  <a:schemeClr val="tx1"/>
                </a:solidFill>
                <a:effectLst/>
                <a:latin typeface="Gothic A1" panose="020B0604020202020204" charset="-127"/>
                <a:ea typeface="Gothic A1" panose="020B0604020202020204" charset="-127"/>
                <a:cs typeface="Gothic A1" panose="020B0604020202020204" charset="-127"/>
              </a:rPr>
              <a:t>severe chloride contamination was the cause of the damage</a:t>
            </a:r>
            <a:r>
              <a:rPr lang="en-US" sz="2200" kern="1200" dirty="0">
                <a:solidFill>
                  <a:schemeClr val="tx1"/>
                </a:solidFill>
                <a:effectLst/>
                <a:latin typeface="Gothic A1" panose="020B0604020202020204" charset="-127"/>
                <a:ea typeface="Gothic A1" panose="020B0604020202020204" charset="-127"/>
                <a:cs typeface="Gothic A1" panose="020B0604020202020204" charset="-127"/>
              </a:rPr>
              <a:t>.</a:t>
            </a:r>
            <a:endParaRPr lang="hr-HR" sz="2200" kern="1200" dirty="0">
              <a:solidFill>
                <a:schemeClr val="tx1"/>
              </a:solidFill>
              <a:effectLst/>
              <a:latin typeface="Gothic A1" panose="020B0604020202020204" charset="-127"/>
              <a:ea typeface="Gothic A1" panose="020B0604020202020204" charset="-127"/>
              <a:cs typeface="Gothic A1" panose="020B0604020202020204" charset="-127"/>
            </a:endParaRPr>
          </a:p>
          <a:p>
            <a:pPr>
              <a:lnSpc>
                <a:spcPct val="101000"/>
              </a:lnSpc>
              <a:spcAft>
                <a:spcPts val="850"/>
              </a:spcAft>
            </a:pPr>
            <a:r>
              <a:rPr lang="hr-HR" sz="2200" kern="1200" dirty="0">
                <a:solidFill>
                  <a:schemeClr val="tx1"/>
                </a:solidFill>
                <a:effectLst/>
                <a:latin typeface="Gothic A1" panose="020B0604020202020204" charset="-127"/>
                <a:ea typeface="Gothic A1" panose="020B0604020202020204" charset="-127"/>
                <a:cs typeface="Gothic A1" panose="020B0604020202020204" charset="-127"/>
              </a:rPr>
              <a:t>In</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 its judgement of 8 May 2015, the Commercial Court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dismissed the claim</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 Based on the opinion of its own expert, the court concluded that the plaintiff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had not proven the causal link </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between the alleged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breach of contract </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and the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damages</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 claimed. The court considered the defendant's subsidiary allegation of false information by an employee of the defendant to be unsubstantiated due to a lack of evidence, despite a dispute.</a:t>
            </a:r>
            <a:endParaRPr lang="de-CH" sz="2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801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22</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pPr>
              <a:lnSpc>
                <a:spcPct val="101000"/>
              </a:lnSpc>
              <a:spcAft>
                <a:spcPts val="850"/>
              </a:spcAft>
            </a:pPr>
            <a:r>
              <a:rPr lang="en-GB" sz="3200" kern="1200" dirty="0">
                <a:solidFill>
                  <a:srgbClr val="007AAC"/>
                </a:solidFill>
                <a:effectLst/>
                <a:latin typeface="Gothic A1" panose="020B0604020202020204" charset="-127"/>
                <a:ea typeface="Gothic A1" panose="020B0604020202020204" charset="-127"/>
                <a:cs typeface="Gothic A1" panose="020B0604020202020204" charset="-127"/>
              </a:rPr>
              <a:t>Appeal to the Federal Supreme Court</a:t>
            </a:r>
          </a:p>
          <a:p>
            <a:pPr>
              <a:lnSpc>
                <a:spcPct val="101000"/>
              </a:lnSpc>
              <a:spcAft>
                <a:spcPts val="850"/>
              </a:spcAft>
            </a:pPr>
            <a:endParaRPr lang="en-GB" sz="1600" dirty="0">
              <a:solidFill>
                <a:schemeClr val="tx1"/>
              </a:solidFill>
              <a:latin typeface="Gothic A1" panose="020B0604020202020204" charset="-127"/>
              <a:ea typeface="Gothic A1" panose="020B0604020202020204" charset="-127"/>
              <a:cs typeface="Gothic A1" panose="020B0604020202020204" charset="-127"/>
            </a:endParaRPr>
          </a:p>
          <a:p>
            <a:pPr>
              <a:lnSpc>
                <a:spcPct val="101000"/>
              </a:lnSpc>
              <a:spcAft>
                <a:spcPts val="850"/>
              </a:spcAft>
            </a:pPr>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In an </a:t>
            </a:r>
            <a:r>
              <a:rPr lang="en-GB" sz="2400" b="1" kern="1200" dirty="0">
                <a:solidFill>
                  <a:schemeClr val="tx1"/>
                </a:solidFill>
                <a:effectLst/>
                <a:latin typeface="Gothic A1" panose="020B0604020202020204" charset="-127"/>
                <a:ea typeface="Gothic A1" panose="020B0604020202020204" charset="-127"/>
                <a:cs typeface="Gothic A1" panose="020B0604020202020204" charset="-127"/>
              </a:rPr>
              <a:t>appeal</a:t>
            </a:r>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 in civil matters dated 15 June 2015, the plaintiff requested that the judgement of the Commercial Court of the Canton of Zurich dated 8 May 2015 be </a:t>
            </a:r>
            <a:r>
              <a:rPr lang="en-GB" sz="2400" b="1" kern="1200" dirty="0">
                <a:solidFill>
                  <a:schemeClr val="tx1"/>
                </a:solidFill>
                <a:effectLst/>
                <a:latin typeface="Gothic A1" panose="020B0604020202020204" charset="-127"/>
                <a:ea typeface="Gothic A1" panose="020B0604020202020204" charset="-127"/>
                <a:cs typeface="Gothic A1" panose="020B0604020202020204" charset="-127"/>
              </a:rPr>
              <a:t>set aside </a:t>
            </a:r>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and that the defendant be ordered to pay the amount claimed.</a:t>
            </a:r>
            <a:r>
              <a:rPr lang="en-GB" sz="2400" dirty="0">
                <a:solidFill>
                  <a:schemeClr val="tx1"/>
                </a:solidFill>
                <a:effectLst/>
                <a:latin typeface="Times New Roman" panose="02020603050405020304" pitchFamily="18" charset="0"/>
                <a:ea typeface="Times New Roman" panose="02020603050405020304" pitchFamily="18" charset="0"/>
              </a:rPr>
              <a:t> </a:t>
            </a:r>
          </a:p>
          <a:p>
            <a:pPr>
              <a:lnSpc>
                <a:spcPct val="101000"/>
              </a:lnSpc>
              <a:spcAft>
                <a:spcPts val="850"/>
              </a:spcAft>
            </a:pPr>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Alternatively, the judgement should be set aside and the matter referred back to the lower court for a new decision. It </a:t>
            </a:r>
            <a:r>
              <a:rPr lang="en-GB" sz="2400" b="1" kern="1200" dirty="0">
                <a:solidFill>
                  <a:schemeClr val="tx1"/>
                </a:solidFill>
                <a:effectLst/>
                <a:latin typeface="Gothic A1" panose="020B0604020202020204" charset="-127"/>
                <a:ea typeface="Gothic A1" panose="020B0604020202020204" charset="-127"/>
                <a:cs typeface="Gothic A1" panose="020B0604020202020204" charset="-127"/>
              </a:rPr>
              <a:t>maintains its position that the respondent had guaranteed that the machines were free of corrosion </a:t>
            </a:r>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on arrival in Australia. </a:t>
            </a:r>
          </a:p>
        </p:txBody>
      </p:sp>
    </p:spTree>
    <p:extLst>
      <p:ext uri="{BB962C8B-B14F-4D97-AF65-F5344CB8AC3E}">
        <p14:creationId xmlns:p14="http://schemas.microsoft.com/office/powerpoint/2010/main" val="272421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23</a:t>
            </a:fld>
            <a:endParaRPr lang="de-CH" dirty="0"/>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pPr>
              <a:lnSpc>
                <a:spcPct val="101000"/>
              </a:lnSpc>
              <a:spcAft>
                <a:spcPts val="850"/>
              </a:spcAft>
            </a:pPr>
            <a:r>
              <a:rPr lang="en-GB" sz="32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a:t>
            </a:r>
            <a:endParaRPr lang="de-CH" sz="3200" dirty="0">
              <a:solidFill>
                <a:srgbClr val="007AAC"/>
              </a:solidFill>
              <a:effectLst/>
              <a:latin typeface="Times New Roman" panose="02020603050405020304" pitchFamily="18" charset="0"/>
              <a:ea typeface="Times New Roman" panose="02020603050405020304" pitchFamily="18" charset="0"/>
            </a:endParaRPr>
          </a:p>
          <a:p>
            <a:pPr>
              <a:lnSpc>
                <a:spcPct val="101000"/>
              </a:lnSpc>
              <a:spcAft>
                <a:spcPts val="850"/>
              </a:spcAft>
            </a:pPr>
            <a:endParaRPr lang="en-GB" sz="800" kern="1200" dirty="0">
              <a:solidFill>
                <a:schemeClr val="tx1"/>
              </a:solidFill>
              <a:effectLst/>
              <a:latin typeface="Gothic A1" panose="020B0604020202020204" charset="-127"/>
              <a:ea typeface="Gothic A1" panose="020B0604020202020204" charset="-127"/>
              <a:cs typeface="Gothic A1" panose="020B0604020202020204" charset="-127"/>
            </a:endParaRPr>
          </a:p>
          <a:p>
            <a:r>
              <a:rPr lang="en-US" sz="2400" dirty="0">
                <a:solidFill>
                  <a:schemeClr val="tx1"/>
                </a:solidFill>
              </a:rPr>
              <a:t>(2.3) </a:t>
            </a:r>
            <a:r>
              <a:rPr lang="en-US" sz="2400" b="1" dirty="0">
                <a:solidFill>
                  <a:schemeClr val="tx1"/>
                </a:solidFill>
              </a:rPr>
              <a:t>The court expert clearly denied the causal link between the packaging and the corrosion damage</a:t>
            </a:r>
            <a:r>
              <a:rPr lang="en-US" sz="2400" dirty="0">
                <a:solidFill>
                  <a:schemeClr val="tx1"/>
                </a:solidFill>
              </a:rPr>
              <a:t>. </a:t>
            </a:r>
          </a:p>
          <a:p>
            <a:r>
              <a:rPr lang="en-US" sz="2400" dirty="0">
                <a:solidFill>
                  <a:schemeClr val="tx1"/>
                </a:solidFill>
              </a:rPr>
              <a:t>Rather, he considered </a:t>
            </a:r>
            <a:r>
              <a:rPr lang="en-US" sz="2400" b="1" dirty="0">
                <a:solidFill>
                  <a:schemeClr val="tx1"/>
                </a:solidFill>
              </a:rPr>
              <a:t>severe chloride contamination to be the cause of the damage</a:t>
            </a:r>
            <a:r>
              <a:rPr lang="en-US" sz="2400" dirty="0">
                <a:solidFill>
                  <a:schemeClr val="tx1"/>
                </a:solidFill>
              </a:rPr>
              <a:t>. </a:t>
            </a:r>
          </a:p>
          <a:p>
            <a:r>
              <a:rPr lang="en-US" sz="2400" dirty="0">
                <a:solidFill>
                  <a:schemeClr val="tx1"/>
                </a:solidFill>
              </a:rPr>
              <a:t>The lower court considered these statements to be </a:t>
            </a:r>
            <a:r>
              <a:rPr lang="en-US" sz="2400" b="1" dirty="0">
                <a:solidFill>
                  <a:schemeClr val="tx1"/>
                </a:solidFill>
              </a:rPr>
              <a:t>clear, consistent and comprehensible</a:t>
            </a:r>
            <a:r>
              <a:rPr lang="en-US" sz="2400" dirty="0">
                <a:solidFill>
                  <a:schemeClr val="tx1"/>
                </a:solidFill>
              </a:rPr>
              <a:t>. It held that the expert's statement was also consistent with the rest of the file, so that the </a:t>
            </a:r>
            <a:r>
              <a:rPr lang="en-US" sz="2400" b="1" dirty="0">
                <a:solidFill>
                  <a:schemeClr val="tx1"/>
                </a:solidFill>
              </a:rPr>
              <a:t>packaging could not be regarded as the predominantly probable cause of the damage</a:t>
            </a:r>
            <a:r>
              <a:rPr lang="en-US" sz="2400" dirty="0">
                <a:solidFill>
                  <a:schemeClr val="tx1"/>
                </a:solidFill>
              </a:rPr>
              <a:t>. </a:t>
            </a:r>
          </a:p>
        </p:txBody>
      </p:sp>
    </p:spTree>
    <p:extLst>
      <p:ext uri="{BB962C8B-B14F-4D97-AF65-F5344CB8AC3E}">
        <p14:creationId xmlns:p14="http://schemas.microsoft.com/office/powerpoint/2010/main" val="778440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24</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endParaRPr lang="de-CH" sz="3000" dirty="0">
              <a:solidFill>
                <a:srgbClr val="007AAC"/>
              </a:solidFill>
              <a:effectLst/>
              <a:latin typeface="Times New Roman" panose="02020603050405020304" pitchFamily="18" charset="0"/>
              <a:ea typeface="Times New Roman" panose="02020603050405020304" pitchFamily="18" charset="0"/>
            </a:endParaRPr>
          </a:p>
          <a:p>
            <a:endParaRPr lang="en-US" sz="800" dirty="0">
              <a:solidFill>
                <a:schemeClr val="tx1"/>
              </a:solidFill>
            </a:endParaRPr>
          </a:p>
          <a:p>
            <a:r>
              <a:rPr lang="en-US" sz="2400" dirty="0">
                <a:solidFill>
                  <a:schemeClr val="tx1"/>
                </a:solidFill>
              </a:rPr>
              <a:t>In particular, the lower court concluded that </a:t>
            </a:r>
            <a:r>
              <a:rPr lang="en-US" sz="2400" b="1" dirty="0">
                <a:solidFill>
                  <a:schemeClr val="tx1"/>
                </a:solidFill>
              </a:rPr>
              <a:t>none of the expert reports </a:t>
            </a:r>
            <a:r>
              <a:rPr lang="en-US" sz="2400" dirty="0">
                <a:solidFill>
                  <a:schemeClr val="tx1"/>
                </a:solidFill>
              </a:rPr>
              <a:t>obtained by the parties </a:t>
            </a:r>
            <a:r>
              <a:rPr lang="en-US" sz="2400" b="1" dirty="0">
                <a:solidFill>
                  <a:schemeClr val="tx1"/>
                </a:solidFill>
              </a:rPr>
              <a:t>contained a clear and comprehensible statement on the cause of the corrosion</a:t>
            </a:r>
            <a:r>
              <a:rPr lang="en-US" sz="2400" dirty="0">
                <a:solidFill>
                  <a:schemeClr val="tx1"/>
                </a:solidFill>
              </a:rPr>
              <a:t>, that these reports contradicted each other in part and remained vague in their conclusions, as the appellant itself stated. </a:t>
            </a:r>
          </a:p>
          <a:p>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Insofar as </a:t>
            </a:r>
            <a:r>
              <a:rPr lang="en-GB" sz="2400" b="1" kern="1200" dirty="0">
                <a:solidFill>
                  <a:schemeClr val="tx1"/>
                </a:solidFill>
                <a:effectLst/>
                <a:latin typeface="Gothic A1" panose="020B0604020202020204" charset="-127"/>
                <a:ea typeface="Gothic A1" panose="020B0604020202020204" charset="-127"/>
                <a:cs typeface="Gothic A1" panose="020B0604020202020204" charset="-127"/>
              </a:rPr>
              <a:t>the appellant </a:t>
            </a:r>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questions the conclusions of the court's expert opinion at all - and </a:t>
            </a:r>
            <a:r>
              <a:rPr lang="en-GB" sz="2400" b="1" kern="1200" dirty="0">
                <a:solidFill>
                  <a:schemeClr val="tx1"/>
                </a:solidFill>
                <a:effectLst/>
                <a:latin typeface="Gothic A1" panose="020B0604020202020204" charset="-127"/>
                <a:ea typeface="Gothic A1" panose="020B0604020202020204" charset="-127"/>
                <a:cs typeface="Gothic A1" panose="020B0604020202020204" charset="-127"/>
              </a:rPr>
              <a:t>does not claim that the respondent is also responsible for chloride contamination </a:t>
            </a:r>
            <a:r>
              <a:rPr lang="en-GB" sz="2400" kern="1200" dirty="0">
                <a:solidFill>
                  <a:schemeClr val="tx1"/>
                </a:solidFill>
                <a:effectLst/>
                <a:latin typeface="Gothic A1" panose="020B0604020202020204" charset="-127"/>
                <a:ea typeface="Gothic A1" panose="020B0604020202020204" charset="-127"/>
                <a:cs typeface="Gothic A1" panose="020B0604020202020204" charset="-127"/>
              </a:rPr>
              <a:t>on the machines by expanding the established facts - its submissions are limited to appellative criticism. It is therefore not to be heard.</a:t>
            </a:r>
            <a:endParaRPr lang="de-CH" sz="2400" dirty="0">
              <a:solidFill>
                <a:schemeClr val="tx1"/>
              </a:solidFill>
              <a:effectLst/>
              <a:latin typeface="Times New Roman" panose="02020603050405020304" pitchFamily="18" charset="0"/>
              <a:ea typeface="Times New Roman" panose="02020603050405020304" pitchFamily="18" charset="0"/>
            </a:endParaRPr>
          </a:p>
          <a:p>
            <a:endParaRPr lang="de-CH" sz="2400" dirty="0">
              <a:solidFill>
                <a:schemeClr val="tx1"/>
              </a:solidFill>
            </a:endParaRPr>
          </a:p>
        </p:txBody>
      </p:sp>
    </p:spTree>
    <p:extLst>
      <p:ext uri="{BB962C8B-B14F-4D97-AF65-F5344CB8AC3E}">
        <p14:creationId xmlns:p14="http://schemas.microsoft.com/office/powerpoint/2010/main" val="5617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25</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endParaRPr lang="de-CH" sz="3000" dirty="0">
              <a:solidFill>
                <a:srgbClr val="007AAC"/>
              </a:solidFill>
              <a:effectLst/>
              <a:latin typeface="Times New Roman" panose="02020603050405020304" pitchFamily="18" charset="0"/>
              <a:ea typeface="Times New Roman" panose="02020603050405020304" pitchFamily="18" charset="0"/>
            </a:endParaRPr>
          </a:p>
          <a:p>
            <a:pPr>
              <a:lnSpc>
                <a:spcPct val="101000"/>
              </a:lnSpc>
              <a:spcAft>
                <a:spcPts val="850"/>
              </a:spcAft>
            </a:pPr>
            <a:endParaRPr lang="en-GB" sz="1000" kern="1200" dirty="0">
              <a:solidFill>
                <a:schemeClr val="tx1"/>
              </a:solidFill>
              <a:effectLst/>
              <a:latin typeface="Gothic A1" panose="020B0604020202020204" charset="-127"/>
              <a:ea typeface="Gothic A1" panose="020B0604020202020204" charset="-127"/>
              <a:cs typeface="Gothic A1" panose="020B0604020202020204" charset="-127"/>
            </a:endParaRPr>
          </a:p>
          <a:p>
            <a:pPr>
              <a:lnSpc>
                <a:spcPct val="101000"/>
              </a:lnSpc>
              <a:spcAft>
                <a:spcPts val="850"/>
              </a:spcAft>
            </a:pP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(3) According to the findings in the contested judgment,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the respondent undertook to produce ‘seaworthy packaging </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for the 5 systems,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including corrosion protection </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with </a:t>
            </a:r>
            <a:r>
              <a:rPr lang="en-GB" sz="2200" kern="1200" dirty="0" err="1">
                <a:solidFill>
                  <a:schemeClr val="tx1"/>
                </a:solidFill>
                <a:effectLst/>
                <a:latin typeface="Gothic A1" panose="020B0604020202020204" charset="-127"/>
                <a:ea typeface="Gothic A1" panose="020B0604020202020204" charset="-127"/>
                <a:cs typeface="Gothic A1" panose="020B0604020202020204" charset="-127"/>
              </a:rPr>
              <a:t>VpCI</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 film and dispensers, IPPC standard’. The parties agree with the lower court that the respondent has thus assumed the contractual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obligation to produce the agreed packaging</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a:t>
            </a:r>
            <a:endParaRPr lang="de-CH" sz="2200" dirty="0">
              <a:solidFill>
                <a:schemeClr val="tx1"/>
              </a:solidFill>
              <a:effectLst/>
              <a:latin typeface="Times New Roman" panose="02020603050405020304" pitchFamily="18" charset="0"/>
              <a:ea typeface="Times New Roman" panose="02020603050405020304" pitchFamily="18" charset="0"/>
            </a:endParaRPr>
          </a:p>
          <a:p>
            <a:pPr>
              <a:lnSpc>
                <a:spcPct val="101000"/>
              </a:lnSpc>
              <a:spcAft>
                <a:spcPts val="850"/>
              </a:spcAft>
            </a:pP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(3.1)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The lower court did not accept the appellant’s view that the respondent had undertaken to deliver the five machines to Australia free of corrosion</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 It considered it clear that, in the offer of 23 November 2009, the respondent offered the appellant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packaging including corrosion protection </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with VCI films and dispensers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in accordance with the IPPC standard</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 i.e. </a:t>
            </a:r>
            <a:r>
              <a:rPr lang="en-GB" sz="2200" b="1" kern="1200" dirty="0">
                <a:solidFill>
                  <a:schemeClr val="tx1"/>
                </a:solidFill>
                <a:effectLst/>
                <a:latin typeface="Gothic A1" panose="020B0604020202020204" charset="-127"/>
                <a:ea typeface="Gothic A1" panose="020B0604020202020204" charset="-127"/>
                <a:cs typeface="Gothic A1" panose="020B0604020202020204" charset="-127"/>
              </a:rPr>
              <a:t>packaging that protects against corrosion</a:t>
            </a:r>
            <a:r>
              <a:rPr lang="en-GB" sz="2200" kern="1200" dirty="0">
                <a:solidFill>
                  <a:schemeClr val="tx1"/>
                </a:solidFill>
                <a:effectLst/>
                <a:latin typeface="Gothic A1" panose="020B0604020202020204" charset="-127"/>
                <a:ea typeface="Gothic A1" panose="020B0604020202020204" charset="-127"/>
                <a:cs typeface="Gothic A1" panose="020B0604020202020204" charset="-127"/>
              </a:rPr>
              <a:t>. </a:t>
            </a:r>
            <a:endParaRPr lang="de-CH" sz="2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2988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26</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endParaRPr lang="de-CH" sz="3000" dirty="0">
              <a:solidFill>
                <a:srgbClr val="007AAC"/>
              </a:solidFill>
              <a:effectLst/>
              <a:latin typeface="Times New Roman" panose="02020603050405020304" pitchFamily="18" charset="0"/>
              <a:ea typeface="Times New Roman" panose="02020603050405020304" pitchFamily="18" charset="0"/>
            </a:endParaRPr>
          </a:p>
          <a:p>
            <a:endParaRPr lang="en-US" sz="800" dirty="0">
              <a:solidFill>
                <a:schemeClr val="tx1"/>
              </a:solidFill>
            </a:endParaRPr>
          </a:p>
          <a:p>
            <a:r>
              <a:rPr lang="en-US" dirty="0">
                <a:solidFill>
                  <a:schemeClr val="tx1"/>
                </a:solidFill>
              </a:rPr>
              <a:t>The lower court was </a:t>
            </a:r>
            <a:r>
              <a:rPr lang="en-US" b="1" dirty="0">
                <a:solidFill>
                  <a:schemeClr val="tx1"/>
                </a:solidFill>
              </a:rPr>
              <a:t>unable to </a:t>
            </a:r>
            <a:r>
              <a:rPr lang="en-US" b="1" dirty="0" err="1">
                <a:solidFill>
                  <a:schemeClr val="tx1"/>
                </a:solidFill>
              </a:rPr>
              <a:t>recognise</a:t>
            </a:r>
            <a:r>
              <a:rPr lang="en-US" b="1" dirty="0">
                <a:solidFill>
                  <a:schemeClr val="tx1"/>
                </a:solidFill>
              </a:rPr>
              <a:t> </a:t>
            </a:r>
            <a:r>
              <a:rPr lang="en-US" dirty="0">
                <a:solidFill>
                  <a:schemeClr val="tx1"/>
                </a:solidFill>
              </a:rPr>
              <a:t>that the respondent had offered a </a:t>
            </a:r>
            <a:r>
              <a:rPr lang="en-US" b="1" dirty="0">
                <a:solidFill>
                  <a:schemeClr val="tx1"/>
                </a:solidFill>
              </a:rPr>
              <a:t>corrosion-free arrival of the goods </a:t>
            </a:r>
            <a:r>
              <a:rPr lang="en-US" dirty="0">
                <a:solidFill>
                  <a:schemeClr val="tx1"/>
                </a:solidFill>
              </a:rPr>
              <a:t>or </a:t>
            </a:r>
            <a:r>
              <a:rPr lang="en-US" b="1" dirty="0">
                <a:solidFill>
                  <a:schemeClr val="tx1"/>
                </a:solidFill>
              </a:rPr>
              <a:t>packaging that would guarantee a corrosion-free arrival </a:t>
            </a:r>
            <a:r>
              <a:rPr lang="en-US" dirty="0">
                <a:solidFill>
                  <a:schemeClr val="tx1"/>
                </a:solidFill>
              </a:rPr>
              <a:t>in its offer. </a:t>
            </a:r>
          </a:p>
          <a:p>
            <a:r>
              <a:rPr lang="en-US" dirty="0">
                <a:solidFill>
                  <a:schemeClr val="tx1"/>
                </a:solidFill>
              </a:rPr>
              <a:t>The minutes of the meeting of 25 February 2010 referred to by the appellant also do not allow any conclusion to be drawn in the appellant’s </a:t>
            </a:r>
            <a:r>
              <a:rPr lang="en-US" dirty="0" err="1">
                <a:solidFill>
                  <a:schemeClr val="tx1"/>
                </a:solidFill>
              </a:rPr>
              <a:t>favour</a:t>
            </a:r>
            <a:r>
              <a:rPr lang="en-US" dirty="0">
                <a:solidFill>
                  <a:schemeClr val="tx1"/>
                </a:solidFill>
              </a:rPr>
              <a:t>. According to the finding of the lower court, it only states that </a:t>
            </a:r>
            <a:r>
              <a:rPr lang="en-US" b="1" dirty="0">
                <a:solidFill>
                  <a:schemeClr val="tx1"/>
                </a:solidFill>
              </a:rPr>
              <a:t>the machines should be able to be unpacked in Melbourne in the same condition as they were picked up</a:t>
            </a:r>
            <a:r>
              <a:rPr lang="en-US" dirty="0">
                <a:solidFill>
                  <a:schemeClr val="tx1"/>
                </a:solidFill>
              </a:rPr>
              <a:t>. The lower court concluded that the parties had agreed that the respondent should provide the packaging with corrosion protection using VCI films and dispensers in accordance with the IPPC standard, </a:t>
            </a:r>
            <a:r>
              <a:rPr lang="en-US" b="1" dirty="0">
                <a:solidFill>
                  <a:schemeClr val="tx1"/>
                </a:solidFill>
              </a:rPr>
              <a:t>which in the normal course of events would prevent the kind of corrosion that could occur on the sea route to Australia</a:t>
            </a:r>
            <a:r>
              <a:rPr lang="en-US" dirty="0">
                <a:solidFill>
                  <a:schemeClr val="tx1"/>
                </a:solidFill>
              </a:rPr>
              <a:t>.</a:t>
            </a:r>
            <a:endParaRPr lang="de-CH" dirty="0">
              <a:solidFill>
                <a:schemeClr val="tx1"/>
              </a:solidFill>
            </a:endParaRPr>
          </a:p>
        </p:txBody>
      </p:sp>
    </p:spTree>
    <p:extLst>
      <p:ext uri="{BB962C8B-B14F-4D97-AF65-F5344CB8AC3E}">
        <p14:creationId xmlns:p14="http://schemas.microsoft.com/office/powerpoint/2010/main" val="3079628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27</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endParaRPr lang="de-CH" sz="3000" dirty="0">
              <a:solidFill>
                <a:srgbClr val="007AAC"/>
              </a:solidFill>
              <a:effectLst/>
              <a:latin typeface="Times New Roman" panose="02020603050405020304" pitchFamily="18" charset="0"/>
              <a:ea typeface="Times New Roman" panose="02020603050405020304" pitchFamily="18" charset="0"/>
            </a:endParaRPr>
          </a:p>
          <a:p>
            <a:endParaRPr lang="hr-HR" sz="800" dirty="0">
              <a:solidFill>
                <a:schemeClr val="tx1"/>
              </a:solidFill>
            </a:endParaRPr>
          </a:p>
          <a:p>
            <a:r>
              <a:rPr lang="en-US" sz="2300" dirty="0">
                <a:solidFill>
                  <a:schemeClr val="tx1"/>
                </a:solidFill>
              </a:rPr>
              <a:t>(3.2) The appellant </a:t>
            </a:r>
            <a:r>
              <a:rPr lang="en-US" sz="2300" b="1" dirty="0">
                <a:solidFill>
                  <a:schemeClr val="tx1"/>
                </a:solidFill>
              </a:rPr>
              <a:t>maintains its view that effective corrosion protection was guaranteed </a:t>
            </a:r>
            <a:r>
              <a:rPr lang="en-US" sz="2300" dirty="0">
                <a:solidFill>
                  <a:schemeClr val="tx1"/>
                </a:solidFill>
              </a:rPr>
              <a:t>in the sense that the respondent was liable for the corrosion-free arrival of the machines in Australia. To the extent that it wishes to derive such a guarantee from the fact that </a:t>
            </a:r>
            <a:r>
              <a:rPr lang="en-US" sz="2300" b="1" dirty="0">
                <a:solidFill>
                  <a:schemeClr val="tx1"/>
                </a:solidFill>
              </a:rPr>
              <a:t>the agreed success is owed under the contract for work and services</a:t>
            </a:r>
            <a:r>
              <a:rPr lang="en-US" sz="2300" dirty="0">
                <a:solidFill>
                  <a:schemeClr val="tx1"/>
                </a:solidFill>
              </a:rPr>
              <a:t>, it </a:t>
            </a:r>
            <a:r>
              <a:rPr lang="en-US" sz="2300" b="1" dirty="0">
                <a:solidFill>
                  <a:schemeClr val="tx1"/>
                </a:solidFill>
              </a:rPr>
              <a:t>ignores the contractual agreement</a:t>
            </a:r>
            <a:r>
              <a:rPr lang="en-US" sz="2300" dirty="0">
                <a:solidFill>
                  <a:schemeClr val="tx1"/>
                </a:solidFill>
              </a:rPr>
              <a:t>. The work - which the respondent was contractually obliged to successfully produce - is contractually defined as the packaging of the machines in accordance with the specifications for guaranteeing corrosion protection ‘with VCI film and dispensers, IPPC standard’. </a:t>
            </a:r>
            <a:r>
              <a:rPr lang="en-US" sz="2300" b="1" dirty="0">
                <a:solidFill>
                  <a:schemeClr val="tx1"/>
                </a:solidFill>
              </a:rPr>
              <a:t>The contractual success is therefore packaging that fulfils these requirements</a:t>
            </a:r>
            <a:r>
              <a:rPr lang="en-US" sz="2300" dirty="0">
                <a:solidFill>
                  <a:schemeClr val="tx1"/>
                </a:solidFill>
              </a:rPr>
              <a:t>. </a:t>
            </a:r>
          </a:p>
        </p:txBody>
      </p:sp>
    </p:spTree>
    <p:extLst>
      <p:ext uri="{BB962C8B-B14F-4D97-AF65-F5344CB8AC3E}">
        <p14:creationId xmlns:p14="http://schemas.microsoft.com/office/powerpoint/2010/main" val="431675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28</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endParaRPr lang="de-CH" sz="3000" dirty="0">
              <a:solidFill>
                <a:srgbClr val="007AAC"/>
              </a:solidFill>
              <a:effectLst/>
              <a:latin typeface="Times New Roman" panose="02020603050405020304" pitchFamily="18" charset="0"/>
              <a:ea typeface="Times New Roman" panose="02020603050405020304" pitchFamily="18" charset="0"/>
            </a:endParaRPr>
          </a:p>
          <a:p>
            <a:endParaRPr lang="en-US" sz="700" dirty="0">
              <a:solidFill>
                <a:schemeClr val="tx1"/>
              </a:solidFill>
            </a:endParaRPr>
          </a:p>
          <a:p>
            <a:r>
              <a:rPr lang="hr-HR" sz="2200" dirty="0">
                <a:solidFill>
                  <a:schemeClr val="tx1"/>
                </a:solidFill>
              </a:rPr>
              <a:t>The </a:t>
            </a:r>
            <a:r>
              <a:rPr lang="en-US" sz="2200" dirty="0">
                <a:solidFill>
                  <a:schemeClr val="tx1"/>
                </a:solidFill>
              </a:rPr>
              <a:t>appellant also claimed before the lower court that the </a:t>
            </a:r>
            <a:r>
              <a:rPr lang="en-US" sz="2200" b="1" dirty="0">
                <a:solidFill>
                  <a:schemeClr val="tx1"/>
                </a:solidFill>
              </a:rPr>
              <a:t>packaging did not meet these requirements </a:t>
            </a:r>
            <a:r>
              <a:rPr lang="en-US" sz="2200" dirty="0">
                <a:solidFill>
                  <a:schemeClr val="tx1"/>
                </a:solidFill>
              </a:rPr>
              <a:t>because, on the one hand, an insufficient number of VCI dispensers (i.e. foam strips that release VCI) had been used and, on the other hand, the VCI protective film had been incorrectly attached; it had claimed that </a:t>
            </a:r>
            <a:r>
              <a:rPr lang="en-US" sz="2200" b="1" dirty="0">
                <a:solidFill>
                  <a:schemeClr val="tx1"/>
                </a:solidFill>
              </a:rPr>
              <a:t>the respondent had disregarded the manufacturer's guidelines</a:t>
            </a:r>
            <a:r>
              <a:rPr lang="en-US" sz="2200" dirty="0">
                <a:solidFill>
                  <a:schemeClr val="tx1"/>
                </a:solidFill>
              </a:rPr>
              <a:t>.</a:t>
            </a:r>
            <a:r>
              <a:rPr lang="de-CH" sz="2200" dirty="0">
                <a:solidFill>
                  <a:schemeClr val="tx1"/>
                </a:solidFill>
              </a:rPr>
              <a:t> </a:t>
            </a:r>
          </a:p>
          <a:p>
            <a:r>
              <a:rPr lang="en-US" sz="2200" dirty="0">
                <a:solidFill>
                  <a:schemeClr val="tx1"/>
                </a:solidFill>
              </a:rPr>
              <a:t>(3.3) The lower court correctly interpreted </a:t>
            </a:r>
            <a:r>
              <a:rPr lang="en-US" sz="2200" b="1" dirty="0">
                <a:solidFill>
                  <a:schemeClr val="tx1"/>
                </a:solidFill>
              </a:rPr>
              <a:t>the parties' contract</a:t>
            </a:r>
            <a:r>
              <a:rPr lang="en-US" sz="2200" dirty="0">
                <a:solidFill>
                  <a:schemeClr val="tx1"/>
                </a:solidFill>
              </a:rPr>
              <a:t>, concluding that the respondent had undertaken to manufacture packaging for the machines that was provided with VCI corrosion protection (or </a:t>
            </a:r>
            <a:r>
              <a:rPr lang="en-US" sz="2200" dirty="0" err="1">
                <a:solidFill>
                  <a:schemeClr val="tx1"/>
                </a:solidFill>
              </a:rPr>
              <a:t>VpCI</a:t>
            </a:r>
            <a:r>
              <a:rPr lang="en-US" sz="2200" dirty="0">
                <a:solidFill>
                  <a:schemeClr val="tx1"/>
                </a:solidFill>
              </a:rPr>
              <a:t> protection from the manufacturer C). Since the fundamental effectiveness of this protection is not questioned by either party, the lower court correctly concluded that, </a:t>
            </a:r>
            <a:r>
              <a:rPr lang="en-US" sz="2200" b="1" dirty="0">
                <a:solidFill>
                  <a:schemeClr val="tx1"/>
                </a:solidFill>
              </a:rPr>
              <a:t>in the normal course of events, this can prevent the corrosion of the machines that can occur without protection during sea transport</a:t>
            </a:r>
            <a:r>
              <a:rPr lang="en-US" sz="2200" dirty="0">
                <a:solidFill>
                  <a:schemeClr val="tx1"/>
                </a:solidFill>
              </a:rPr>
              <a:t>.</a:t>
            </a:r>
            <a:endParaRPr lang="de-CH" sz="2200" dirty="0">
              <a:solidFill>
                <a:schemeClr val="tx1"/>
              </a:solidFill>
            </a:endParaRPr>
          </a:p>
        </p:txBody>
      </p:sp>
    </p:spTree>
    <p:extLst>
      <p:ext uri="{BB962C8B-B14F-4D97-AF65-F5344CB8AC3E}">
        <p14:creationId xmlns:p14="http://schemas.microsoft.com/office/powerpoint/2010/main" val="2358960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29</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endParaRPr lang="de-CH" sz="3000" dirty="0">
              <a:solidFill>
                <a:srgbClr val="007AAC"/>
              </a:solidFill>
              <a:effectLst/>
              <a:latin typeface="Times New Roman" panose="02020603050405020304" pitchFamily="18" charset="0"/>
              <a:ea typeface="Times New Roman" panose="02020603050405020304" pitchFamily="18" charset="0"/>
            </a:endParaRPr>
          </a:p>
          <a:p>
            <a:endParaRPr lang="de-CH" sz="600" dirty="0"/>
          </a:p>
          <a:p>
            <a:r>
              <a:rPr lang="en-US" sz="2000" dirty="0">
                <a:solidFill>
                  <a:schemeClr val="tx1"/>
                </a:solidFill>
              </a:rPr>
              <a:t>(4.) The appellant claims that this damage was caused by the allegedly </a:t>
            </a:r>
            <a:r>
              <a:rPr lang="en-US" sz="2000" b="1" dirty="0">
                <a:solidFill>
                  <a:schemeClr val="tx1"/>
                </a:solidFill>
              </a:rPr>
              <a:t>defective fulfilment of the contract </a:t>
            </a:r>
            <a:r>
              <a:rPr lang="en-US" sz="2000" dirty="0">
                <a:solidFill>
                  <a:schemeClr val="tx1"/>
                </a:solidFill>
              </a:rPr>
              <a:t>by the respondent. It is claiming damages based on Art. 97 para. 1 of the Swiss Code of Obligations and has </a:t>
            </a:r>
            <a:r>
              <a:rPr lang="en-US" sz="2000" b="1" dirty="0">
                <a:solidFill>
                  <a:schemeClr val="tx1"/>
                </a:solidFill>
              </a:rPr>
              <a:t>to prove </a:t>
            </a:r>
            <a:r>
              <a:rPr lang="en-US" sz="2000" dirty="0">
                <a:solidFill>
                  <a:schemeClr val="tx1"/>
                </a:solidFill>
              </a:rPr>
              <a:t>this in accordance with the general rule of Art. 8 of the Swiss Civil Code: Its damage, the </a:t>
            </a:r>
            <a:r>
              <a:rPr lang="en-US" sz="2000" b="1" dirty="0">
                <a:solidFill>
                  <a:schemeClr val="tx1"/>
                </a:solidFill>
              </a:rPr>
              <a:t>breach of contract </a:t>
            </a:r>
            <a:r>
              <a:rPr lang="en-US" sz="2000" dirty="0">
                <a:solidFill>
                  <a:schemeClr val="tx1"/>
                </a:solidFill>
              </a:rPr>
              <a:t>by the respondent and the - natural and adequate - </a:t>
            </a:r>
            <a:r>
              <a:rPr lang="en-US" sz="2000" b="1" dirty="0">
                <a:solidFill>
                  <a:schemeClr val="tx1"/>
                </a:solidFill>
              </a:rPr>
              <a:t>causal link </a:t>
            </a:r>
            <a:r>
              <a:rPr lang="en-US" sz="2000" dirty="0">
                <a:solidFill>
                  <a:schemeClr val="tx1"/>
                </a:solidFill>
              </a:rPr>
              <a:t>between the breach of contract and the damage. According to established practice, </a:t>
            </a:r>
            <a:r>
              <a:rPr lang="en-US" sz="2000" b="1" dirty="0">
                <a:solidFill>
                  <a:schemeClr val="tx1"/>
                </a:solidFill>
              </a:rPr>
              <a:t>the standard of proof </a:t>
            </a:r>
            <a:r>
              <a:rPr lang="en-US" sz="2000" dirty="0">
                <a:solidFill>
                  <a:schemeClr val="tx1"/>
                </a:solidFill>
              </a:rPr>
              <a:t>for proving the natural or hypothetical </a:t>
            </a:r>
            <a:r>
              <a:rPr lang="en-US" sz="2000" b="1" dirty="0">
                <a:solidFill>
                  <a:schemeClr val="tx1"/>
                </a:solidFill>
              </a:rPr>
              <a:t>causal link </a:t>
            </a:r>
            <a:r>
              <a:rPr lang="en-US" sz="2000" dirty="0">
                <a:solidFill>
                  <a:schemeClr val="tx1"/>
                </a:solidFill>
              </a:rPr>
              <a:t>is the </a:t>
            </a:r>
            <a:r>
              <a:rPr lang="en-US" sz="2000" b="1" dirty="0">
                <a:solidFill>
                  <a:schemeClr val="tx1"/>
                </a:solidFill>
              </a:rPr>
              <a:t>preponderance of probability</a:t>
            </a:r>
            <a:r>
              <a:rPr lang="en-US" sz="2000" dirty="0">
                <a:solidFill>
                  <a:schemeClr val="tx1"/>
                </a:solidFill>
              </a:rPr>
              <a:t>.</a:t>
            </a:r>
          </a:p>
          <a:p>
            <a:r>
              <a:rPr lang="en-US" sz="2000" dirty="0">
                <a:solidFill>
                  <a:schemeClr val="tx1"/>
                </a:solidFill>
              </a:rPr>
              <a:t>The </a:t>
            </a:r>
            <a:r>
              <a:rPr lang="en-US" sz="2000" b="1" dirty="0">
                <a:solidFill>
                  <a:schemeClr val="tx1"/>
                </a:solidFill>
              </a:rPr>
              <a:t>burden of proof was on the appellant </a:t>
            </a:r>
            <a:r>
              <a:rPr lang="en-US" sz="2000" dirty="0">
                <a:solidFill>
                  <a:schemeClr val="tx1"/>
                </a:solidFill>
              </a:rPr>
              <a:t>to show that the corrosion damage to the machines </a:t>
            </a:r>
            <a:r>
              <a:rPr lang="en-US" sz="2000" b="1" dirty="0">
                <a:solidFill>
                  <a:schemeClr val="tx1"/>
                </a:solidFill>
              </a:rPr>
              <a:t>was with overwhelming probability caused </a:t>
            </a:r>
            <a:r>
              <a:rPr lang="en-US" sz="2000" dirty="0">
                <a:solidFill>
                  <a:schemeClr val="tx1"/>
                </a:solidFill>
              </a:rPr>
              <a:t>by the alleged defect in the packaging, or that it would </a:t>
            </a:r>
            <a:r>
              <a:rPr lang="en-US" sz="2000" b="1" dirty="0">
                <a:solidFill>
                  <a:schemeClr val="tx1"/>
                </a:solidFill>
              </a:rPr>
              <a:t>with overwhelming probability have not occurred </a:t>
            </a:r>
            <a:r>
              <a:rPr lang="en-US" sz="2000" dirty="0">
                <a:solidFill>
                  <a:schemeClr val="tx1"/>
                </a:solidFill>
              </a:rPr>
              <a:t>if the machinery had been packaged in accordance with the contract, i.e. in accordance with the VCI corrosion protection regulations. </a:t>
            </a:r>
          </a:p>
        </p:txBody>
      </p:sp>
    </p:spTree>
    <p:extLst>
      <p:ext uri="{BB962C8B-B14F-4D97-AF65-F5344CB8AC3E}">
        <p14:creationId xmlns:p14="http://schemas.microsoft.com/office/powerpoint/2010/main" val="49193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2F3BE8A-C2DF-3775-66C2-7B5BAE1D2703}"/>
              </a:ext>
            </a:extLst>
          </p:cNvPr>
          <p:cNvSpPr>
            <a:spLocks noGrp="1"/>
          </p:cNvSpPr>
          <p:nvPr>
            <p:ph type="title"/>
          </p:nvPr>
        </p:nvSpPr>
        <p:spPr>
          <a:xfrm>
            <a:off x="809851" y="548141"/>
            <a:ext cx="10578193" cy="828221"/>
          </a:xfrm>
        </p:spPr>
        <p:txBody>
          <a:bodyPr/>
          <a:lstStyle/>
          <a:p>
            <a:r>
              <a:rPr lang="hr-HR" dirty="0"/>
              <a:t>Who is who</a:t>
            </a:r>
            <a:r>
              <a:rPr lang="de-CH" dirty="0"/>
              <a:t> and </a:t>
            </a:r>
            <a:r>
              <a:rPr lang="de-CH" dirty="0" err="1"/>
              <a:t>what</a:t>
            </a:r>
            <a:r>
              <a:rPr lang="de-CH" dirty="0"/>
              <a:t> </a:t>
            </a:r>
            <a:r>
              <a:rPr lang="de-CH" dirty="0" err="1"/>
              <a:t>happened</a:t>
            </a:r>
            <a:endParaRPr lang="en-US" dirty="0"/>
          </a:p>
        </p:txBody>
      </p:sp>
      <p:sp>
        <p:nvSpPr>
          <p:cNvPr id="3" name="Fußzeilenplatzhalter 2">
            <a:extLst>
              <a:ext uri="{FF2B5EF4-FFF2-40B4-BE49-F238E27FC236}">
                <a16:creationId xmlns:a16="http://schemas.microsoft.com/office/drawing/2014/main" id="{6501279C-A27F-A9D6-2AAA-5B98D15EC82F}"/>
              </a:ext>
            </a:extLst>
          </p:cNvPr>
          <p:cNvSpPr>
            <a:spLocks noGrp="1"/>
          </p:cNvSpPr>
          <p:nvPr>
            <p:ph type="ftr" sz="quarter" idx="11"/>
          </p:nvPr>
        </p:nvSpPr>
        <p:spPr>
          <a:xfrm>
            <a:off x="810532" y="6225724"/>
            <a:ext cx="4114800" cy="365125"/>
          </a:xfrm>
        </p:spPr>
        <p:txBody>
          <a:bodyPr anchor="ctr">
            <a:normAutofit/>
          </a:bodyPr>
          <a:lstStyle/>
          <a:p>
            <a:pPr>
              <a:spcAft>
                <a:spcPts val="600"/>
              </a:spcAft>
            </a:pPr>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0F40E418-47A8-99C4-5D47-20BE4DE2D3FA}"/>
              </a:ext>
            </a:extLst>
          </p:cNvPr>
          <p:cNvSpPr>
            <a:spLocks noGrp="1"/>
          </p:cNvSpPr>
          <p:nvPr>
            <p:ph type="sldNum" sz="quarter" idx="12"/>
          </p:nvPr>
        </p:nvSpPr>
        <p:spPr>
          <a:xfrm>
            <a:off x="8645525" y="6217560"/>
            <a:ext cx="2743200" cy="373289"/>
          </a:xfrm>
        </p:spPr>
        <p:txBody>
          <a:bodyPr anchor="ctr">
            <a:normAutofit/>
          </a:bodyPr>
          <a:lstStyle/>
          <a:p>
            <a:pPr>
              <a:spcAft>
                <a:spcPts val="600"/>
              </a:spcAft>
            </a:pPr>
            <a:fld id="{F580F97F-3EF7-CA4D-8986-551EF0268349}" type="slidenum">
              <a:rPr lang="de-CH" smtClean="0"/>
              <a:pPr>
                <a:spcAft>
                  <a:spcPts val="600"/>
                </a:spcAft>
              </a:pPr>
              <a:t>3</a:t>
            </a:fld>
            <a:endParaRPr lang="de-CH"/>
          </a:p>
        </p:txBody>
      </p:sp>
      <p:pic>
        <p:nvPicPr>
          <p:cNvPr id="8" name="Bildplatzhalter 7" descr="Ein Bild, das Im Haus, Maschine, Kleidung, Bautechnik enthält.&#10;&#10;Automatisch generierte Beschreibung">
            <a:extLst>
              <a:ext uri="{FF2B5EF4-FFF2-40B4-BE49-F238E27FC236}">
                <a16:creationId xmlns:a16="http://schemas.microsoft.com/office/drawing/2014/main" id="{C5D8A896-C26F-E51A-7D77-002ADE56F75E}"/>
              </a:ext>
            </a:extLst>
          </p:cNvPr>
          <p:cNvPicPr>
            <a:picLocks noGrp="1" noChangeAspect="1"/>
          </p:cNvPicPr>
          <p:nvPr>
            <p:ph type="pic" sz="quarter" idx="15"/>
          </p:nvPr>
        </p:nvPicPr>
        <p:blipFill>
          <a:blip r:embed="rId2"/>
          <a:srcRect r="3" b="5407"/>
          <a:stretch/>
        </p:blipFill>
        <p:spPr>
          <a:xfrm>
            <a:off x="4416426" y="1383621"/>
            <a:ext cx="6979022" cy="4637768"/>
          </a:xfrm>
          <a:noFill/>
        </p:spPr>
      </p:pic>
      <p:sp>
        <p:nvSpPr>
          <p:cNvPr id="15" name="Text Placeholder 5">
            <a:extLst>
              <a:ext uri="{FF2B5EF4-FFF2-40B4-BE49-F238E27FC236}">
                <a16:creationId xmlns:a16="http://schemas.microsoft.com/office/drawing/2014/main" id="{2DB3BE12-6A24-11E3-9891-FD97E865B81C}"/>
              </a:ext>
            </a:extLst>
          </p:cNvPr>
          <p:cNvSpPr>
            <a:spLocks noGrp="1"/>
          </p:cNvSpPr>
          <p:nvPr>
            <p:ph type="body" sz="quarter" idx="13"/>
          </p:nvPr>
        </p:nvSpPr>
        <p:spPr>
          <a:xfrm>
            <a:off x="809625" y="1381539"/>
            <a:ext cx="3364810" cy="4639849"/>
          </a:xfrm>
        </p:spPr>
        <p:txBody>
          <a:bodyPr/>
          <a:lstStyle/>
          <a:p>
            <a:pPr marL="0" indent="0">
              <a:lnSpc>
                <a:spcPct val="101000"/>
              </a:lnSpc>
              <a:spcAft>
                <a:spcPts val="850"/>
              </a:spcAft>
              <a:buNone/>
            </a:pPr>
            <a:r>
              <a:rPr lang="en-GB" sz="1800" b="1" kern="1200" dirty="0">
                <a:effectLst/>
                <a:latin typeface="Gothic A1" panose="020B0604020202020204" charset="-127"/>
                <a:ea typeface="Gothic A1" panose="020B0604020202020204" charset="-127"/>
                <a:cs typeface="Gothic A1" panose="020B0604020202020204" charset="-127"/>
              </a:rPr>
              <a:t>R (Plaintiff and Appellant) </a:t>
            </a:r>
            <a:r>
              <a:rPr lang="en-GB" sz="1800" kern="1200" dirty="0">
                <a:effectLst/>
                <a:latin typeface="Gothic A1" panose="020B0604020202020204" charset="-127"/>
                <a:ea typeface="Gothic A1" panose="020B0604020202020204" charset="-127"/>
                <a:cs typeface="Gothic A1" panose="020B0604020202020204" charset="-127"/>
              </a:rPr>
              <a:t>is a relatively small but successful Swiss </a:t>
            </a:r>
            <a:r>
              <a:rPr lang="en-GB" sz="1800" b="1" kern="1200" dirty="0">
                <a:effectLst/>
                <a:latin typeface="Gothic A1" panose="020B0604020202020204" charset="-127"/>
                <a:ea typeface="Gothic A1" panose="020B0604020202020204" charset="-127"/>
                <a:cs typeface="Gothic A1" panose="020B0604020202020204" charset="-127"/>
              </a:rPr>
              <a:t>manufacturer</a:t>
            </a:r>
            <a:r>
              <a:rPr lang="en-GB" sz="1800" kern="1200" dirty="0">
                <a:effectLst/>
                <a:latin typeface="Gothic A1" panose="020B0604020202020204" charset="-127"/>
                <a:ea typeface="Gothic A1" panose="020B0604020202020204" charset="-127"/>
                <a:cs typeface="Gothic A1" panose="020B0604020202020204" charset="-127"/>
              </a:rPr>
              <a:t> of systems for the production of tampons for menstrual hygiene. </a:t>
            </a:r>
            <a:endParaRPr lang="hr-HR" sz="1800" kern="1200" dirty="0">
              <a:effectLst/>
              <a:latin typeface="Gothic A1" panose="020B0604020202020204" charset="-127"/>
              <a:ea typeface="Gothic A1" panose="020B0604020202020204" charset="-127"/>
              <a:cs typeface="Gothic A1" panose="020B0604020202020204" charset="-127"/>
            </a:endParaRPr>
          </a:p>
          <a:p>
            <a:pPr marL="0" indent="0">
              <a:lnSpc>
                <a:spcPct val="101000"/>
              </a:lnSpc>
              <a:spcAft>
                <a:spcPts val="850"/>
              </a:spcAft>
              <a:buNone/>
            </a:pPr>
            <a:r>
              <a:rPr lang="en-GB" sz="1800" kern="1200" dirty="0">
                <a:effectLst/>
                <a:latin typeface="Gothic A1" panose="020B0604020202020204" charset="-127"/>
                <a:ea typeface="Gothic A1" panose="020B0604020202020204" charset="-127"/>
                <a:cs typeface="Gothic A1" panose="020B0604020202020204" charset="-127"/>
              </a:rPr>
              <a:t>It regularly works with </a:t>
            </a:r>
            <a:r>
              <a:rPr lang="en-GB" sz="1800" b="1" kern="1200" dirty="0">
                <a:effectLst/>
                <a:latin typeface="Gothic A1" panose="020B0604020202020204" charset="-127"/>
                <a:ea typeface="Gothic A1" panose="020B0604020202020204" charset="-127"/>
                <a:cs typeface="Gothic A1" panose="020B0604020202020204" charset="-127"/>
              </a:rPr>
              <a:t>E, (Defendant and Respondent), </a:t>
            </a:r>
            <a:r>
              <a:rPr lang="en-GB" sz="1800" kern="1200" dirty="0">
                <a:effectLst/>
                <a:latin typeface="Gothic A1" panose="020B0604020202020204" charset="-127"/>
                <a:ea typeface="Gothic A1" panose="020B0604020202020204" charset="-127"/>
                <a:cs typeface="Gothic A1" panose="020B0604020202020204" charset="-127"/>
              </a:rPr>
              <a:t>that supplies all types of </a:t>
            </a:r>
            <a:r>
              <a:rPr lang="en-GB" sz="1800" b="1" kern="1200" dirty="0">
                <a:effectLst/>
                <a:latin typeface="Gothic A1" panose="020B0604020202020204" charset="-127"/>
                <a:ea typeface="Gothic A1" panose="020B0604020202020204" charset="-127"/>
                <a:cs typeface="Gothic A1" panose="020B0604020202020204" charset="-127"/>
              </a:rPr>
              <a:t>packaging, including corrosion protection</a:t>
            </a:r>
            <a:r>
              <a:rPr lang="en-GB" sz="1800" kern="1200" dirty="0">
                <a:effectLst/>
                <a:latin typeface="Gothic A1" panose="020B0604020202020204" charset="-127"/>
                <a:ea typeface="Gothic A1" panose="020B0604020202020204" charset="-127"/>
                <a:cs typeface="Gothic A1" panose="020B0604020202020204" charset="-127"/>
              </a:rPr>
              <a:t>.</a:t>
            </a:r>
            <a:endParaRPr lang="de-CH" sz="1800" dirty="0">
              <a:effectLst/>
              <a:latin typeface="Times New Roman" panose="02020603050405020304" pitchFamily="18" charset="0"/>
              <a:ea typeface="Times New Roman" panose="02020603050405020304" pitchFamily="18" charset="0"/>
            </a:endParaRPr>
          </a:p>
          <a:p>
            <a:pPr marL="0" indent="0">
              <a:lnSpc>
                <a:spcPct val="101000"/>
              </a:lnSpc>
              <a:spcAft>
                <a:spcPts val="850"/>
              </a:spcAft>
              <a:buNone/>
            </a:pPr>
            <a:r>
              <a:rPr lang="en-GB" sz="1800" kern="1200" dirty="0">
                <a:effectLst/>
                <a:latin typeface="Gothic A1" panose="020B0604020202020204" charset="-127"/>
                <a:ea typeface="Gothic A1" panose="020B0604020202020204" charset="-127"/>
                <a:cs typeface="Gothic A1" panose="020B0604020202020204" charset="-127"/>
              </a:rPr>
              <a:t>In the year 2009 the plaintiff received a substantial order to produce </a:t>
            </a:r>
            <a:r>
              <a:rPr lang="en-GB" sz="1800" b="1" kern="1200" dirty="0">
                <a:effectLst/>
                <a:latin typeface="Gothic A1" panose="020B0604020202020204" charset="-127"/>
                <a:ea typeface="Gothic A1" panose="020B0604020202020204" charset="-127"/>
                <a:cs typeface="Gothic A1" panose="020B0604020202020204" charset="-127"/>
              </a:rPr>
              <a:t>five custom-made machines for a customer in Australia</a:t>
            </a:r>
            <a:r>
              <a:rPr lang="en-GB" sz="1800" kern="1200" dirty="0">
                <a:effectLst/>
                <a:latin typeface="Gothic A1" panose="020B0604020202020204" charset="-127"/>
                <a:ea typeface="Gothic A1" panose="020B0604020202020204" charset="-127"/>
                <a:cs typeface="Gothic A1" panose="020B0604020202020204" charset="-127"/>
              </a:rPr>
              <a:t>. </a:t>
            </a:r>
          </a:p>
          <a:p>
            <a:endParaRPr lang="en-US" dirty="0"/>
          </a:p>
        </p:txBody>
      </p:sp>
    </p:spTree>
    <p:extLst>
      <p:ext uri="{BB962C8B-B14F-4D97-AF65-F5344CB8AC3E}">
        <p14:creationId xmlns:p14="http://schemas.microsoft.com/office/powerpoint/2010/main" val="3167045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30</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20959" y="569290"/>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p>
          <a:p>
            <a:endParaRPr lang="en-GB" sz="800" dirty="0">
              <a:solidFill>
                <a:srgbClr val="007AAC"/>
              </a:solidFill>
              <a:latin typeface="Gothic A1" panose="020B0604020202020204" charset="-127"/>
              <a:ea typeface="Gothic A1" panose="020B0604020202020204" charset="-127"/>
              <a:cs typeface="Gothic A1" panose="020B0604020202020204" charset="-127"/>
            </a:endParaRPr>
          </a:p>
          <a:p>
            <a:r>
              <a:rPr lang="en-US" sz="2200" dirty="0">
                <a:solidFill>
                  <a:schemeClr val="tx1"/>
                </a:solidFill>
                <a:latin typeface="Gothic A1" panose="020B0604020202020204" charset="-127"/>
                <a:ea typeface="Gothic A1" panose="020B0604020202020204" charset="-127"/>
                <a:cs typeface="Gothic A1" panose="020B0604020202020204" charset="-127"/>
              </a:rPr>
              <a:t>The </a:t>
            </a:r>
            <a:r>
              <a:rPr lang="en-US" sz="2200" dirty="0">
                <a:solidFill>
                  <a:schemeClr val="tx1"/>
                </a:solidFill>
                <a:effectLst/>
                <a:latin typeface="Gothic A1" panose="020B0604020202020204" charset="-127"/>
                <a:ea typeface="Gothic A1" panose="020B0604020202020204" charset="-127"/>
                <a:cs typeface="Gothic A1" panose="020B0604020202020204" charset="-127"/>
              </a:rPr>
              <a:t>lower court correctly examined whether there were </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other causes </a:t>
            </a:r>
            <a:r>
              <a:rPr lang="en-US" sz="2200" dirty="0">
                <a:solidFill>
                  <a:schemeClr val="tx1"/>
                </a:solidFill>
                <a:effectLst/>
                <a:latin typeface="Gothic A1" panose="020B0604020202020204" charset="-127"/>
                <a:ea typeface="Gothic A1" panose="020B0604020202020204" charset="-127"/>
                <a:cs typeface="Gothic A1" panose="020B0604020202020204" charset="-127"/>
              </a:rPr>
              <a:t>that could have caused the corrosion damage with a </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higher or equally high probability </a:t>
            </a:r>
            <a:r>
              <a:rPr lang="en-US" sz="2200" dirty="0">
                <a:solidFill>
                  <a:schemeClr val="tx1"/>
                </a:solidFill>
                <a:effectLst/>
                <a:latin typeface="Gothic A1" panose="020B0604020202020204" charset="-127"/>
                <a:ea typeface="Gothic A1" panose="020B0604020202020204" charset="-127"/>
                <a:cs typeface="Gothic A1" panose="020B0604020202020204" charset="-127"/>
              </a:rPr>
              <a:t>than the alleged defect in the packaging. It thus correctly understood the </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standard of proof of preponderance of probability</a:t>
            </a:r>
            <a:r>
              <a:rPr lang="en-US" sz="2200" dirty="0">
                <a:solidFill>
                  <a:schemeClr val="tx1"/>
                </a:solidFill>
                <a:effectLst/>
                <a:latin typeface="Gothic A1" panose="020B0604020202020204" charset="-127"/>
                <a:ea typeface="Gothic A1" panose="020B0604020202020204" charset="-127"/>
                <a:cs typeface="Gothic A1" panose="020B0604020202020204" charset="-127"/>
              </a:rPr>
              <a:t>, because according to this standard, </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evidence is deemed to have been provided if there are such weighty reasons in </a:t>
            </a:r>
            <a:r>
              <a:rPr lang="en-US" sz="2200" b="1" dirty="0" err="1">
                <a:solidFill>
                  <a:schemeClr val="tx1"/>
                </a:solidFill>
                <a:effectLst/>
                <a:latin typeface="Gothic A1" panose="020B0604020202020204" charset="-127"/>
                <a:ea typeface="Gothic A1" panose="020B0604020202020204" charset="-127"/>
                <a:cs typeface="Gothic A1" panose="020B0604020202020204" charset="-127"/>
              </a:rPr>
              <a:t>favour</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 of the correctness of the factual allegation from an objective point of view that other conceivable possibilities cannot reasonably be considered to a significant extent</a:t>
            </a:r>
            <a:r>
              <a:rPr lang="en-US" sz="2200" dirty="0">
                <a:solidFill>
                  <a:schemeClr val="tx1"/>
                </a:solidFill>
                <a:effectLst/>
                <a:latin typeface="Gothic A1" panose="020B0604020202020204" charset="-127"/>
                <a:ea typeface="Gothic A1" panose="020B0604020202020204" charset="-127"/>
                <a:cs typeface="Gothic A1" panose="020B0604020202020204" charset="-127"/>
              </a:rPr>
              <a:t>. </a:t>
            </a:r>
          </a:p>
          <a:p>
            <a:r>
              <a:rPr lang="en-US" sz="2200" dirty="0">
                <a:solidFill>
                  <a:schemeClr val="tx1"/>
                </a:solidFill>
                <a:effectLst/>
                <a:latin typeface="Gothic A1" panose="020B0604020202020204" charset="-127"/>
                <a:ea typeface="Gothic A1" panose="020B0604020202020204" charset="-127"/>
                <a:cs typeface="Gothic A1" panose="020B0604020202020204" charset="-127"/>
              </a:rPr>
              <a:t>By clarifying the possibilities that could actually be considered as the cause of the corrosion found on the machines, </a:t>
            </a:r>
            <a:r>
              <a:rPr lang="en-US" sz="2200" b="1" dirty="0">
                <a:solidFill>
                  <a:schemeClr val="tx1"/>
                </a:solidFill>
                <a:effectLst/>
                <a:latin typeface="Gothic A1" panose="020B0604020202020204" charset="-127"/>
                <a:ea typeface="Gothic A1" panose="020B0604020202020204" charset="-127"/>
                <a:cs typeface="Gothic A1" panose="020B0604020202020204" charset="-127"/>
              </a:rPr>
              <a:t>the lower court neither misjudged the subject of the evidence nor incorrectly allocated the burden of proof.</a:t>
            </a:r>
            <a:endParaRPr lang="de-CH" sz="2200" b="1" dirty="0">
              <a:solidFill>
                <a:schemeClr val="tx1"/>
              </a:solidFill>
              <a:effectLst/>
              <a:latin typeface="Gothic A1" panose="020B0604020202020204" charset="-127"/>
              <a:ea typeface="Gothic A1" panose="020B0604020202020204" charset="-127"/>
              <a:cs typeface="Gothic A1" panose="020B0604020202020204" charset="-127"/>
            </a:endParaRPr>
          </a:p>
        </p:txBody>
      </p:sp>
    </p:spTree>
    <p:extLst>
      <p:ext uri="{BB962C8B-B14F-4D97-AF65-F5344CB8AC3E}">
        <p14:creationId xmlns:p14="http://schemas.microsoft.com/office/powerpoint/2010/main" val="2770040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fld id="{F580F97F-3EF7-CA4D-8986-551EF0268349}" type="slidenum">
              <a:rPr lang="de-CH" smtClean="0"/>
              <a:pPr/>
              <a:t>31</a:t>
            </a:fld>
            <a:endParaRPr lang="de-CH"/>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000" kern="1200" dirty="0">
                <a:solidFill>
                  <a:srgbClr val="007AAC"/>
                </a:solidFill>
                <a:effectLst/>
                <a:latin typeface="Gothic A1" panose="020B0604020202020204" charset="-127"/>
                <a:ea typeface="Gothic A1" panose="020B0604020202020204" charset="-127"/>
                <a:cs typeface="Gothic A1" panose="020B0604020202020204" charset="-127"/>
              </a:rPr>
              <a:t>The considerations of the Federal Supreme Court (cont’d)</a:t>
            </a:r>
            <a:endParaRPr lang="de-CH" sz="3000" dirty="0">
              <a:solidFill>
                <a:srgbClr val="007AAC"/>
              </a:solidFill>
              <a:effectLst/>
              <a:latin typeface="Times New Roman" panose="02020603050405020304" pitchFamily="18" charset="0"/>
              <a:ea typeface="Times New Roman" panose="02020603050405020304" pitchFamily="18" charset="0"/>
            </a:endParaRPr>
          </a:p>
          <a:p>
            <a:endParaRPr lang="en-US" sz="800" dirty="0"/>
          </a:p>
          <a:p>
            <a:r>
              <a:rPr lang="en-US" dirty="0">
                <a:solidFill>
                  <a:schemeClr val="tx1"/>
                </a:solidFill>
              </a:rPr>
              <a:t>Considering </a:t>
            </a:r>
            <a:r>
              <a:rPr lang="en-US" b="1" dirty="0">
                <a:solidFill>
                  <a:schemeClr val="tx1"/>
                </a:solidFill>
              </a:rPr>
              <a:t>severe chloride contamination as a conceivable possibility of the cause of the damage, there is no </a:t>
            </a:r>
            <a:r>
              <a:rPr lang="en-US" b="1" dirty="0">
                <a:solidFill>
                  <a:schemeClr val="tx1"/>
                </a:solidFill>
                <a:effectLst/>
                <a:latin typeface="Gothic A1" panose="020B0604020202020204" charset="-127"/>
                <a:ea typeface="Gothic A1" panose="020B0604020202020204" charset="-127"/>
                <a:cs typeface="Gothic A1" panose="020B0604020202020204" charset="-127"/>
              </a:rPr>
              <a:t>preponderance of probability</a:t>
            </a:r>
            <a:r>
              <a:rPr lang="en-US" dirty="0">
                <a:solidFill>
                  <a:schemeClr val="tx1"/>
                </a:solidFill>
              </a:rPr>
              <a:t> that the </a:t>
            </a:r>
            <a:r>
              <a:rPr lang="en-US" b="1" dirty="0">
                <a:solidFill>
                  <a:schemeClr val="tx1"/>
                </a:solidFill>
              </a:rPr>
              <a:t>packaging was the predominantly probable cause of the damage</a:t>
            </a:r>
            <a:r>
              <a:rPr lang="en-US" dirty="0">
                <a:solidFill>
                  <a:schemeClr val="tx1"/>
                </a:solidFill>
              </a:rPr>
              <a:t>. The appellant therefore failed to prove his case.</a:t>
            </a:r>
          </a:p>
          <a:p>
            <a:r>
              <a:rPr lang="en-US" dirty="0">
                <a:solidFill>
                  <a:schemeClr val="tx1"/>
                </a:solidFill>
              </a:rPr>
              <a:t>(5.) Finally, the appellant repeats its </a:t>
            </a:r>
            <a:r>
              <a:rPr lang="en-US" b="1" dirty="0">
                <a:solidFill>
                  <a:schemeClr val="tx1"/>
                </a:solidFill>
              </a:rPr>
              <a:t>subsidiary allegation </a:t>
            </a:r>
            <a:r>
              <a:rPr lang="en-US" dirty="0">
                <a:solidFill>
                  <a:schemeClr val="tx1"/>
                </a:solidFill>
              </a:rPr>
              <a:t>already submitted to the lower court, according to which the </a:t>
            </a:r>
            <a:r>
              <a:rPr lang="en-US" b="1" dirty="0">
                <a:solidFill>
                  <a:schemeClr val="tx1"/>
                </a:solidFill>
              </a:rPr>
              <a:t>respondent is liable for false information</a:t>
            </a:r>
            <a:r>
              <a:rPr lang="en-US" dirty="0">
                <a:solidFill>
                  <a:schemeClr val="tx1"/>
                </a:solidFill>
              </a:rPr>
              <a:t>. It </a:t>
            </a:r>
            <a:r>
              <a:rPr lang="en-US" dirty="0" err="1">
                <a:solidFill>
                  <a:schemeClr val="tx1"/>
                </a:solidFill>
              </a:rPr>
              <a:t>criticises</a:t>
            </a:r>
            <a:r>
              <a:rPr lang="en-US" dirty="0">
                <a:solidFill>
                  <a:schemeClr val="tx1"/>
                </a:solidFill>
              </a:rPr>
              <a:t> the consideration in the contested decision that it did not provide any evidence for the allegedly false information provided by an employee of the respondent. It claims that this allegation is not true. However, it is not clear from its submissions </a:t>
            </a:r>
            <a:r>
              <a:rPr lang="en-US" b="1" dirty="0">
                <a:solidFill>
                  <a:schemeClr val="tx1"/>
                </a:solidFill>
              </a:rPr>
              <a:t>which evidence it offered </a:t>
            </a:r>
            <a:r>
              <a:rPr lang="en-US" dirty="0">
                <a:solidFill>
                  <a:schemeClr val="tx1"/>
                </a:solidFill>
              </a:rPr>
              <a:t>for which allegations before the lower court. In this respect, the complaint cannot be accepted</a:t>
            </a:r>
            <a:r>
              <a:rPr lang="hr-HR" dirty="0">
                <a:solidFill>
                  <a:schemeClr val="tx1"/>
                </a:solidFill>
              </a:rPr>
              <a:t>.</a:t>
            </a:r>
            <a:endParaRPr lang="en-US" sz="1000" dirty="0">
              <a:solidFill>
                <a:schemeClr val="tx1"/>
              </a:solidFill>
            </a:endParaRPr>
          </a:p>
          <a:p>
            <a:r>
              <a:rPr lang="en-US" b="1" dirty="0">
                <a:solidFill>
                  <a:schemeClr val="tx1"/>
                </a:solidFill>
              </a:rPr>
              <a:t>The appeal is dismissed.</a:t>
            </a:r>
            <a:endParaRPr lang="de-CH" b="1" dirty="0">
              <a:solidFill>
                <a:schemeClr val="tx1"/>
              </a:solidFill>
            </a:endParaRPr>
          </a:p>
        </p:txBody>
      </p:sp>
    </p:spTree>
    <p:extLst>
      <p:ext uri="{BB962C8B-B14F-4D97-AF65-F5344CB8AC3E}">
        <p14:creationId xmlns:p14="http://schemas.microsoft.com/office/powerpoint/2010/main" val="2267801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3B309-443E-810F-E132-7B04D944C1B4}"/>
              </a:ext>
            </a:extLst>
          </p:cNvPr>
          <p:cNvSpPr>
            <a:spLocks noGrp="1"/>
          </p:cNvSpPr>
          <p:nvPr>
            <p:ph type="title"/>
          </p:nvPr>
        </p:nvSpPr>
        <p:spPr>
          <a:xfrm>
            <a:off x="809851" y="548142"/>
            <a:ext cx="10578193" cy="637226"/>
          </a:xfrm>
        </p:spPr>
        <p:txBody>
          <a:bodyPr/>
          <a:lstStyle/>
          <a:p>
            <a:r>
              <a:rPr lang="de-CH" sz="3200" dirty="0"/>
              <a:t>In a </a:t>
            </a:r>
            <a:r>
              <a:rPr lang="de-CH" sz="3200" dirty="0" err="1"/>
              <a:t>nutshell</a:t>
            </a:r>
            <a:r>
              <a:rPr lang="de-CH" sz="3200" dirty="0"/>
              <a:t>:</a:t>
            </a:r>
            <a:br>
              <a:rPr lang="de-CH" dirty="0"/>
            </a:br>
            <a:endParaRPr lang="de-CH" dirty="0"/>
          </a:p>
        </p:txBody>
      </p:sp>
      <p:sp>
        <p:nvSpPr>
          <p:cNvPr id="3" name="Fußzeilenplatzhalter 2">
            <a:extLst>
              <a:ext uri="{FF2B5EF4-FFF2-40B4-BE49-F238E27FC236}">
                <a16:creationId xmlns:a16="http://schemas.microsoft.com/office/drawing/2014/main" id="{C1E7608A-40E3-7279-F0D9-F97518636CF3}"/>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8D9FE73-A46E-C17D-989C-243F8C7F1003}"/>
              </a:ext>
            </a:extLst>
          </p:cNvPr>
          <p:cNvSpPr>
            <a:spLocks noGrp="1"/>
          </p:cNvSpPr>
          <p:nvPr>
            <p:ph type="sldNum" sz="quarter" idx="12"/>
          </p:nvPr>
        </p:nvSpPr>
        <p:spPr/>
        <p:txBody>
          <a:bodyPr/>
          <a:lstStyle/>
          <a:p>
            <a:fld id="{F580F97F-3EF7-CA4D-8986-551EF0268349}" type="slidenum">
              <a:rPr lang="de-CH" smtClean="0"/>
              <a:t>32</a:t>
            </a:fld>
            <a:endParaRPr lang="de-CH"/>
          </a:p>
        </p:txBody>
      </p:sp>
      <p:sp>
        <p:nvSpPr>
          <p:cNvPr id="6" name="Textplatzhalter 5">
            <a:extLst>
              <a:ext uri="{FF2B5EF4-FFF2-40B4-BE49-F238E27FC236}">
                <a16:creationId xmlns:a16="http://schemas.microsoft.com/office/drawing/2014/main" id="{DDE90C1A-919E-64A4-0929-B981465BE07E}"/>
              </a:ext>
            </a:extLst>
          </p:cNvPr>
          <p:cNvSpPr>
            <a:spLocks noGrp="1"/>
          </p:cNvSpPr>
          <p:nvPr>
            <p:ph type="body" sz="quarter" idx="13"/>
          </p:nvPr>
        </p:nvSpPr>
        <p:spPr>
          <a:xfrm>
            <a:off x="809625" y="1381539"/>
            <a:ext cx="10579100" cy="4639849"/>
          </a:xfrm>
        </p:spPr>
        <p:txBody>
          <a:bodyPr/>
          <a:lstStyle/>
          <a:p>
            <a:pPr marL="0" indent="0">
              <a:lnSpc>
                <a:spcPct val="101000"/>
              </a:lnSpc>
              <a:buNone/>
            </a:pPr>
            <a:r>
              <a:rPr lang="hr-HR" sz="2400" dirty="0">
                <a:latin typeface="Gothic A1" panose="020B0604020202020204" charset="-127"/>
                <a:ea typeface="Gothic A1" panose="020B0604020202020204" charset="-127"/>
                <a:cs typeface="Gothic A1" panose="020B0604020202020204" charset="-127"/>
              </a:rPr>
              <a:t>T</a:t>
            </a:r>
            <a:r>
              <a:rPr lang="en-GB" sz="2400" kern="1200" dirty="0">
                <a:effectLst/>
                <a:latin typeface="Gothic A1" panose="020B0604020202020204" charset="-127"/>
                <a:ea typeface="Gothic A1" panose="020B0604020202020204" charset="-127"/>
                <a:cs typeface="Gothic A1" panose="020B0604020202020204" charset="-127"/>
              </a:rPr>
              <a:t>he </a:t>
            </a:r>
            <a:r>
              <a:rPr lang="en-GB" sz="2400" b="1" kern="1200" dirty="0">
                <a:effectLst/>
                <a:latin typeface="Gothic A1" panose="020B0604020202020204" charset="-127"/>
                <a:ea typeface="Gothic A1" panose="020B0604020202020204" charset="-127"/>
                <a:cs typeface="Gothic A1" panose="020B0604020202020204" charset="-127"/>
              </a:rPr>
              <a:t>Federal Supreme Court </a:t>
            </a:r>
            <a:r>
              <a:rPr lang="hr-HR" sz="2400" kern="1200" dirty="0">
                <a:effectLst/>
                <a:latin typeface="Gothic A1" panose="020B0604020202020204" charset="-127"/>
                <a:ea typeface="Gothic A1" panose="020B0604020202020204" charset="-127"/>
                <a:cs typeface="Gothic A1" panose="020B0604020202020204" charset="-127"/>
              </a:rPr>
              <a:t>said:</a:t>
            </a:r>
          </a:p>
          <a:p>
            <a:pPr>
              <a:lnSpc>
                <a:spcPct val="101000"/>
              </a:lnSpc>
            </a:pPr>
            <a:r>
              <a:rPr lang="en-GB" sz="2400" kern="1200" dirty="0">
                <a:effectLst/>
                <a:latin typeface="Gothic A1" panose="020B0604020202020204" charset="-127"/>
                <a:ea typeface="Gothic A1" panose="020B0604020202020204" charset="-127"/>
                <a:cs typeface="Gothic A1" panose="020B0604020202020204" charset="-127"/>
              </a:rPr>
              <a:t> cause of corrosion damage is </a:t>
            </a:r>
            <a:r>
              <a:rPr lang="en-GB" sz="2400" b="1" kern="1200" dirty="0">
                <a:effectLst/>
                <a:latin typeface="Gothic A1" panose="020B0604020202020204" charset="-127"/>
                <a:ea typeface="Gothic A1" panose="020B0604020202020204" charset="-127"/>
                <a:cs typeface="Gothic A1" panose="020B0604020202020204" charset="-127"/>
              </a:rPr>
              <a:t>not moisture ingress </a:t>
            </a:r>
            <a:r>
              <a:rPr lang="en-GB" sz="2400" kern="1200" dirty="0">
                <a:effectLst/>
                <a:latin typeface="Gothic A1" panose="020B0604020202020204" charset="-127"/>
                <a:ea typeface="Gothic A1" panose="020B0604020202020204" charset="-127"/>
                <a:cs typeface="Gothic A1" panose="020B0604020202020204" charset="-127"/>
              </a:rPr>
              <a:t>through improperly sealed foils or inadequate use of corrosion inhibitors, </a:t>
            </a:r>
            <a:r>
              <a:rPr lang="en-GB" sz="2400" b="1" kern="1200" dirty="0">
                <a:effectLst/>
                <a:latin typeface="Gothic A1" panose="020B0604020202020204" charset="-127"/>
                <a:ea typeface="Gothic A1" panose="020B0604020202020204" charset="-127"/>
                <a:cs typeface="Gothic A1" panose="020B0604020202020204" charset="-127"/>
              </a:rPr>
              <a:t>but severe chloride contamination </a:t>
            </a:r>
            <a:r>
              <a:rPr lang="en-GB" sz="2400" kern="1200" dirty="0">
                <a:effectLst/>
                <a:latin typeface="Gothic A1" panose="020B0604020202020204" charset="-127"/>
                <a:ea typeface="Gothic A1" panose="020B0604020202020204" charset="-127"/>
                <a:cs typeface="Gothic A1" panose="020B0604020202020204" charset="-127"/>
              </a:rPr>
              <a:t>of the metal surfaces of the machines. </a:t>
            </a:r>
            <a:endParaRPr lang="de-CH" sz="2400" dirty="0">
              <a:effectLst/>
              <a:latin typeface="Gothic A1" panose="020B0604020202020204" charset="-127"/>
              <a:ea typeface="Gothic A1" panose="020B0604020202020204" charset="-127"/>
              <a:cs typeface="Gothic A1" panose="020B0604020202020204" charset="-127"/>
            </a:endParaRPr>
          </a:p>
          <a:p>
            <a:pPr>
              <a:lnSpc>
                <a:spcPct val="101000"/>
              </a:lnSpc>
            </a:pPr>
            <a:r>
              <a:rPr lang="en-GB" sz="2400" kern="1200" dirty="0">
                <a:effectLst/>
                <a:latin typeface="Gothic A1" panose="020B0604020202020204" charset="-127"/>
                <a:ea typeface="Gothic A1" panose="020B0604020202020204" charset="-127"/>
                <a:cs typeface="Gothic A1" panose="020B0604020202020204" charset="-127"/>
              </a:rPr>
              <a:t>There is </a:t>
            </a:r>
            <a:r>
              <a:rPr lang="en-GB" sz="2400" b="1" kern="1200" dirty="0">
                <a:effectLst/>
                <a:latin typeface="Gothic A1" panose="020B0604020202020204" charset="-127"/>
                <a:ea typeface="Gothic A1" panose="020B0604020202020204" charset="-127"/>
                <a:cs typeface="Gothic A1" panose="020B0604020202020204" charset="-127"/>
              </a:rPr>
              <a:t>no causal link between the packaging and the corrosion damage</a:t>
            </a:r>
            <a:r>
              <a:rPr lang="en-GB" sz="2400" kern="1200" dirty="0">
                <a:effectLst/>
                <a:latin typeface="Gothic A1" panose="020B0604020202020204" charset="-127"/>
                <a:ea typeface="Gothic A1" panose="020B0604020202020204" charset="-127"/>
                <a:cs typeface="Gothic A1" panose="020B0604020202020204" charset="-127"/>
              </a:rPr>
              <a:t>.</a:t>
            </a:r>
            <a:endParaRPr lang="de-CH" sz="2400" dirty="0">
              <a:effectLst/>
              <a:latin typeface="Gothic A1" panose="020B0604020202020204" charset="-127"/>
              <a:ea typeface="Gothic A1" panose="020B0604020202020204" charset="-127"/>
              <a:cs typeface="Gothic A1" panose="020B0604020202020204" charset="-127"/>
            </a:endParaRPr>
          </a:p>
          <a:p>
            <a:pPr>
              <a:lnSpc>
                <a:spcPct val="101000"/>
              </a:lnSpc>
              <a:spcAft>
                <a:spcPts val="850"/>
              </a:spcAft>
            </a:pPr>
            <a:r>
              <a:rPr lang="en-GB" sz="2400" kern="1200" dirty="0">
                <a:effectLst/>
                <a:latin typeface="Gothic A1" panose="020B0604020202020204" charset="-127"/>
                <a:ea typeface="Gothic A1" panose="020B0604020202020204" charset="-127"/>
                <a:cs typeface="Gothic A1" panose="020B0604020202020204" charset="-127"/>
              </a:rPr>
              <a:t>The </a:t>
            </a:r>
            <a:r>
              <a:rPr lang="en-GB" sz="2400" b="1" kern="1200" dirty="0">
                <a:effectLst/>
                <a:latin typeface="Gothic A1" panose="020B0604020202020204" charset="-127"/>
                <a:ea typeface="Gothic A1" panose="020B0604020202020204" charset="-127"/>
                <a:cs typeface="Gothic A1" panose="020B0604020202020204" charset="-127"/>
              </a:rPr>
              <a:t>contract for work and services </a:t>
            </a:r>
            <a:r>
              <a:rPr lang="en-GB" sz="2400" kern="1200" dirty="0">
                <a:effectLst/>
                <a:latin typeface="Gothic A1" panose="020B0604020202020204" charset="-127"/>
                <a:ea typeface="Gothic A1" panose="020B0604020202020204" charset="-127"/>
                <a:cs typeface="Gothic A1" panose="020B0604020202020204" charset="-127"/>
              </a:rPr>
              <a:t>(Art. 363 of the Swiss Code of Obligations) for "seaworthy packaging, including corrosion protection" was for "</a:t>
            </a:r>
            <a:r>
              <a:rPr lang="en-GB" sz="2400" b="1" kern="1200" dirty="0">
                <a:effectLst/>
                <a:latin typeface="Gothic A1" panose="020B0604020202020204" charset="-127"/>
                <a:ea typeface="Gothic A1" panose="020B0604020202020204" charset="-127"/>
                <a:cs typeface="Gothic A1" panose="020B0604020202020204" charset="-127"/>
              </a:rPr>
              <a:t>packaging</a:t>
            </a:r>
            <a:r>
              <a:rPr lang="en-GB" sz="2400" kern="1200" dirty="0">
                <a:effectLst/>
                <a:latin typeface="Gothic A1" panose="020B0604020202020204" charset="-127"/>
                <a:ea typeface="Gothic A1" panose="020B0604020202020204" charset="-127"/>
                <a:cs typeface="Gothic A1" panose="020B0604020202020204" charset="-127"/>
              </a:rPr>
              <a:t> of the machines in accordance with the specifications for ensuring corrosion protection 'with VCI film and dispensers, IPPC standard'", but was </a:t>
            </a:r>
            <a:r>
              <a:rPr lang="en-GB" sz="2400" b="1" kern="1200" dirty="0">
                <a:effectLst/>
                <a:latin typeface="Gothic A1" panose="020B0604020202020204" charset="-127"/>
                <a:ea typeface="Gothic A1" panose="020B0604020202020204" charset="-127"/>
                <a:cs typeface="Gothic A1" panose="020B0604020202020204" charset="-127"/>
              </a:rPr>
              <a:t>not a guarantee </a:t>
            </a:r>
            <a:r>
              <a:rPr lang="en-GB" sz="2400" kern="1200" dirty="0">
                <a:effectLst/>
                <a:latin typeface="Gothic A1" panose="020B0604020202020204" charset="-127"/>
                <a:ea typeface="Gothic A1" panose="020B0604020202020204" charset="-127"/>
                <a:cs typeface="Gothic A1" panose="020B0604020202020204" charset="-127"/>
              </a:rPr>
              <a:t>that the machines would arrive free of corrosion.</a:t>
            </a:r>
            <a:endParaRPr lang="de-CH" sz="2400" dirty="0">
              <a:effectLst/>
              <a:latin typeface="Gothic A1" panose="020B0604020202020204" charset="-127"/>
              <a:ea typeface="Gothic A1" panose="020B0604020202020204" charset="-127"/>
              <a:cs typeface="Gothic A1" panose="020B0604020202020204" charset="-127"/>
            </a:endParaRPr>
          </a:p>
          <a:p>
            <a:pPr marL="0" indent="0">
              <a:lnSpc>
                <a:spcPct val="101000"/>
              </a:lnSpc>
              <a:buNone/>
            </a:pPr>
            <a:endParaRPr lang="de-CH"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7272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3B309-443E-810F-E132-7B04D944C1B4}"/>
              </a:ext>
            </a:extLst>
          </p:cNvPr>
          <p:cNvSpPr>
            <a:spLocks noGrp="1"/>
          </p:cNvSpPr>
          <p:nvPr>
            <p:ph type="title"/>
          </p:nvPr>
        </p:nvSpPr>
        <p:spPr>
          <a:xfrm>
            <a:off x="809851" y="548142"/>
            <a:ext cx="10578193" cy="637226"/>
          </a:xfrm>
        </p:spPr>
        <p:txBody>
          <a:bodyPr/>
          <a:lstStyle/>
          <a:p>
            <a:r>
              <a:rPr lang="de-CH" sz="3200" dirty="0"/>
              <a:t>German </a:t>
            </a:r>
            <a:r>
              <a:rPr lang="de-CH" sz="3200" dirty="0" err="1"/>
              <a:t>case</a:t>
            </a:r>
            <a:r>
              <a:rPr lang="de-CH" sz="3200" dirty="0"/>
              <a:t> </a:t>
            </a:r>
            <a:r>
              <a:rPr lang="de-CH" sz="3200" dirty="0" err="1"/>
              <a:t>law</a:t>
            </a:r>
            <a:endParaRPr lang="de-CH" sz="3200" dirty="0"/>
          </a:p>
        </p:txBody>
      </p:sp>
      <p:sp>
        <p:nvSpPr>
          <p:cNvPr id="3" name="Fußzeilenplatzhalter 2">
            <a:extLst>
              <a:ext uri="{FF2B5EF4-FFF2-40B4-BE49-F238E27FC236}">
                <a16:creationId xmlns:a16="http://schemas.microsoft.com/office/drawing/2014/main" id="{C1E7608A-40E3-7279-F0D9-F97518636CF3}"/>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8D9FE73-A46E-C17D-989C-243F8C7F1003}"/>
              </a:ext>
            </a:extLst>
          </p:cNvPr>
          <p:cNvSpPr>
            <a:spLocks noGrp="1"/>
          </p:cNvSpPr>
          <p:nvPr>
            <p:ph type="sldNum" sz="quarter" idx="12"/>
          </p:nvPr>
        </p:nvSpPr>
        <p:spPr/>
        <p:txBody>
          <a:bodyPr/>
          <a:lstStyle/>
          <a:p>
            <a:fld id="{F580F97F-3EF7-CA4D-8986-551EF0268349}" type="slidenum">
              <a:rPr lang="de-CH" smtClean="0"/>
              <a:t>33</a:t>
            </a:fld>
            <a:endParaRPr lang="de-CH"/>
          </a:p>
        </p:txBody>
      </p:sp>
      <p:sp>
        <p:nvSpPr>
          <p:cNvPr id="6" name="Textplatzhalter 5">
            <a:extLst>
              <a:ext uri="{FF2B5EF4-FFF2-40B4-BE49-F238E27FC236}">
                <a16:creationId xmlns:a16="http://schemas.microsoft.com/office/drawing/2014/main" id="{DDE90C1A-919E-64A4-0929-B981465BE07E}"/>
              </a:ext>
            </a:extLst>
          </p:cNvPr>
          <p:cNvSpPr>
            <a:spLocks noGrp="1"/>
          </p:cNvSpPr>
          <p:nvPr>
            <p:ph type="body" sz="quarter" idx="13"/>
          </p:nvPr>
        </p:nvSpPr>
        <p:spPr>
          <a:xfrm>
            <a:off x="809625" y="1381539"/>
            <a:ext cx="10579100" cy="4639849"/>
          </a:xfrm>
        </p:spPr>
        <p:txBody>
          <a:bodyPr/>
          <a:lstStyle/>
          <a:p>
            <a:pPr marL="0" indent="0">
              <a:lnSpc>
                <a:spcPct val="101000"/>
              </a:lnSpc>
              <a:buNone/>
            </a:pPr>
            <a:r>
              <a:rPr lang="en-US" sz="2800" dirty="0">
                <a:effectLst/>
                <a:latin typeface="Gothic A1" panose="020B0604020202020204" charset="-127"/>
                <a:ea typeface="Gothic A1" panose="020B0604020202020204" charset="-127"/>
                <a:cs typeface="Gothic A1" panose="020B0604020202020204" charset="-127"/>
              </a:rPr>
              <a:t>In general, there are few Swiss court decisions in the field of transport law. Swiss lawyers and judges therefore often look up to German case law.</a:t>
            </a:r>
            <a:endParaRPr lang="hr-HR" sz="2800" dirty="0">
              <a:effectLst/>
              <a:latin typeface="Gothic A1" panose="020B0604020202020204" charset="-127"/>
              <a:ea typeface="Gothic A1" panose="020B0604020202020204" charset="-127"/>
              <a:cs typeface="Gothic A1" panose="020B0604020202020204" charset="-127"/>
            </a:endParaRPr>
          </a:p>
          <a:p>
            <a:pPr marL="0" indent="0">
              <a:lnSpc>
                <a:spcPct val="101000"/>
              </a:lnSpc>
              <a:buNone/>
            </a:pPr>
            <a:r>
              <a:rPr lang="en-US" sz="2800" dirty="0">
                <a:effectLst/>
                <a:latin typeface="Gothic A1" panose="020B0604020202020204" charset="-127"/>
                <a:ea typeface="Gothic A1" panose="020B0604020202020204" charset="-127"/>
                <a:cs typeface="Gothic A1" panose="020B0604020202020204" charset="-127"/>
              </a:rPr>
              <a:t>There are two German court decisions that deal with almost </a:t>
            </a:r>
            <a:r>
              <a:rPr lang="hr-HR" sz="2800" dirty="0">
                <a:effectLst/>
                <a:latin typeface="Gothic A1" panose="020B0604020202020204" charset="-127"/>
                <a:ea typeface="Gothic A1" panose="020B0604020202020204" charset="-127"/>
                <a:cs typeface="Gothic A1" panose="020B0604020202020204" charset="-127"/>
              </a:rPr>
              <a:t>identical </a:t>
            </a:r>
            <a:r>
              <a:rPr lang="en-US" sz="2800" dirty="0">
                <a:effectLst/>
                <a:latin typeface="Gothic A1" panose="020B0604020202020204" charset="-127"/>
                <a:ea typeface="Gothic A1" panose="020B0604020202020204" charset="-127"/>
                <a:cs typeface="Gothic A1" panose="020B0604020202020204" charset="-127"/>
              </a:rPr>
              <a:t>situations as the Swiss case in question, but the court</a:t>
            </a:r>
            <a:r>
              <a:rPr lang="hr-HR" sz="2800" dirty="0">
                <a:effectLst/>
                <a:latin typeface="Gothic A1" panose="020B0604020202020204" charset="-127"/>
                <a:ea typeface="Gothic A1" panose="020B0604020202020204" charset="-127"/>
                <a:cs typeface="Gothic A1" panose="020B0604020202020204" charset="-127"/>
              </a:rPr>
              <a:t>s</a:t>
            </a:r>
            <a:r>
              <a:rPr lang="en-US" sz="2800" dirty="0">
                <a:effectLst/>
                <a:latin typeface="Gothic A1" panose="020B0604020202020204" charset="-127"/>
                <a:ea typeface="Gothic A1" panose="020B0604020202020204" charset="-127"/>
                <a:cs typeface="Gothic A1" panose="020B0604020202020204" charset="-127"/>
              </a:rPr>
              <a:t>' position is diametrically different.</a:t>
            </a:r>
            <a:endParaRPr lang="de-CH" sz="2800" dirty="0">
              <a:effectLst/>
              <a:latin typeface="Gothic A1" panose="020B0604020202020204" charset="-127"/>
              <a:ea typeface="Gothic A1" panose="020B0604020202020204" charset="-127"/>
              <a:cs typeface="Gothic A1" panose="020B0604020202020204" charset="-127"/>
            </a:endParaRPr>
          </a:p>
        </p:txBody>
      </p:sp>
    </p:spTree>
    <p:extLst>
      <p:ext uri="{BB962C8B-B14F-4D97-AF65-F5344CB8AC3E}">
        <p14:creationId xmlns:p14="http://schemas.microsoft.com/office/powerpoint/2010/main" val="2336954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Dubrovnik,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19</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September</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202</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4</a:t>
            </a:r>
            <a:endPar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endParaRPr>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F97F-3EF7-CA4D-8986-551EF0268349}" type="slidenum">
              <a:rPr kumimoji="0" lang="de-CH" sz="1200" b="0" i="0" u="none" strike="noStrike" kern="1200" cap="none" spc="0" normalizeH="0" baseline="0" noProof="0" smtClean="0">
                <a:ln>
                  <a:noFill/>
                </a:ln>
                <a:solidFill>
                  <a:srgbClr val="FFFFFF"/>
                </a:solidFill>
                <a:effectLst/>
                <a:uLnTx/>
                <a:uFillTx/>
                <a:latin typeface="Gothic A1" pitchFamily="2" charset="-127"/>
                <a:ea typeface="Gothic A1" pitchFamily="2" charset="-127"/>
                <a:cs typeface="Gothic A1" pitchFamily="2" charset="-127"/>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1200" b="0" i="0" u="none" strike="noStrike" kern="1200" cap="none" spc="0" normalizeH="0" baseline="0" noProof="0">
              <a:ln>
                <a:noFill/>
              </a:ln>
              <a:solidFill>
                <a:srgbClr val="FFFFFF"/>
              </a:solidFill>
              <a:effectLst/>
              <a:uLnTx/>
              <a:uFillTx/>
              <a:latin typeface="Gothic A1" pitchFamily="2" charset="-127"/>
              <a:ea typeface="Gothic A1" pitchFamily="2" charset="-127"/>
              <a:cs typeface="Gothic A1" pitchFamily="2" charset="-127"/>
            </a:endParaRPr>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3200" kern="1200" dirty="0">
                <a:solidFill>
                  <a:srgbClr val="007AAC"/>
                </a:solidFill>
                <a:effectLst/>
                <a:latin typeface="Gothic A1" panose="020B0604020202020204" charset="-127"/>
                <a:ea typeface="Gothic A1" panose="020B0604020202020204" charset="-127"/>
                <a:cs typeface="Gothic A1" panose="020B0604020202020204" charset="-127"/>
              </a:rPr>
              <a:t>Higher Regional Court</a:t>
            </a:r>
            <a:r>
              <a:rPr lang="hr-HR" sz="3200" kern="1200" dirty="0">
                <a:solidFill>
                  <a:srgbClr val="007AAC"/>
                </a:solidFill>
                <a:effectLst/>
                <a:latin typeface="Gothic A1" panose="020B0604020202020204" charset="-127"/>
                <a:ea typeface="Gothic A1" panose="020B0604020202020204" charset="-127"/>
                <a:cs typeface="Gothic A1" panose="020B0604020202020204" charset="-127"/>
              </a:rPr>
              <a:t> (Oberlandsgericht) Hamburg</a:t>
            </a:r>
          </a:p>
          <a:p>
            <a:r>
              <a:rPr lang="hr-HR" dirty="0"/>
              <a:t>Decision dated </a:t>
            </a:r>
            <a:r>
              <a:rPr lang="de-DE" dirty="0"/>
              <a:t>24 Januar</a:t>
            </a:r>
            <a:r>
              <a:rPr lang="hr-HR" dirty="0"/>
              <a:t>y</a:t>
            </a:r>
            <a:r>
              <a:rPr lang="de-DE" dirty="0"/>
              <a:t> 2019 − 6 U 277/15</a:t>
            </a:r>
            <a:endParaRPr lang="hr-HR" dirty="0"/>
          </a:p>
          <a:p>
            <a:endParaRPr lang="hr-HR" sz="600" dirty="0">
              <a:solidFill>
                <a:schemeClr val="tx1"/>
              </a:solidFill>
            </a:endParaRPr>
          </a:p>
          <a:p>
            <a:r>
              <a:rPr lang="en-US" sz="2300" dirty="0">
                <a:solidFill>
                  <a:schemeClr val="tx1"/>
                </a:solidFill>
              </a:rPr>
              <a:t>The plaintiff seeks a declaratory judgement that the defendant is liable to pay</a:t>
            </a:r>
            <a:r>
              <a:rPr lang="hr-HR" sz="2300" dirty="0">
                <a:solidFill>
                  <a:schemeClr val="tx1"/>
                </a:solidFill>
              </a:rPr>
              <a:t> </a:t>
            </a:r>
            <a:r>
              <a:rPr lang="en-US" sz="2300" dirty="0">
                <a:solidFill>
                  <a:schemeClr val="tx1"/>
                </a:solidFill>
              </a:rPr>
              <a:t>damages due to </a:t>
            </a:r>
            <a:r>
              <a:rPr lang="en-US" sz="2300" b="1" dirty="0">
                <a:solidFill>
                  <a:schemeClr val="tx1"/>
                </a:solidFill>
              </a:rPr>
              <a:t>faulty packaging of machine parts </a:t>
            </a:r>
            <a:r>
              <a:rPr lang="en-US" sz="2300" dirty="0">
                <a:solidFill>
                  <a:schemeClr val="tx1"/>
                </a:solidFill>
              </a:rPr>
              <a:t>that were to be transported from Germany to Korea.</a:t>
            </a:r>
            <a:r>
              <a:rPr lang="hr-HR" sz="2300" dirty="0">
                <a:solidFill>
                  <a:schemeClr val="tx1"/>
                </a:solidFill>
              </a:rPr>
              <a:t> The </a:t>
            </a:r>
            <a:r>
              <a:rPr lang="en-US" sz="2300" dirty="0">
                <a:solidFill>
                  <a:schemeClr val="tx1"/>
                </a:solidFill>
              </a:rPr>
              <a:t>law on </a:t>
            </a:r>
            <a:r>
              <a:rPr lang="en-US" sz="2300" b="1" dirty="0">
                <a:solidFill>
                  <a:schemeClr val="tx1"/>
                </a:solidFill>
              </a:rPr>
              <a:t>contracts for work and services </a:t>
            </a:r>
            <a:r>
              <a:rPr lang="en-US" sz="2300" dirty="0">
                <a:solidFill>
                  <a:schemeClr val="tx1"/>
                </a:solidFill>
              </a:rPr>
              <a:t>is applicable. The main content of the contract concluded between the plaintiff and the defendant was </a:t>
            </a:r>
            <a:r>
              <a:rPr lang="en-US" sz="2300" b="1" dirty="0">
                <a:solidFill>
                  <a:schemeClr val="tx1"/>
                </a:solidFill>
              </a:rPr>
              <a:t>packaging</a:t>
            </a:r>
            <a:r>
              <a:rPr lang="en-US" sz="2300" dirty="0">
                <a:solidFill>
                  <a:schemeClr val="tx1"/>
                </a:solidFill>
              </a:rPr>
              <a:t>. </a:t>
            </a:r>
          </a:p>
          <a:p>
            <a:r>
              <a:rPr lang="en-US" sz="2300" dirty="0">
                <a:solidFill>
                  <a:schemeClr val="tx1"/>
                </a:solidFill>
              </a:rPr>
              <a:t>In the case of a contract that provides for a </a:t>
            </a:r>
            <a:r>
              <a:rPr lang="en-US" sz="2300" b="1" dirty="0">
                <a:solidFill>
                  <a:schemeClr val="tx1"/>
                </a:solidFill>
              </a:rPr>
              <a:t>crate</a:t>
            </a:r>
            <a:r>
              <a:rPr lang="en-US" sz="2300" dirty="0">
                <a:solidFill>
                  <a:schemeClr val="tx1"/>
                </a:solidFill>
              </a:rPr>
              <a:t> made of ‘multiple waterproof glued’ plywood and the addition of a </a:t>
            </a:r>
            <a:r>
              <a:rPr lang="en-US" sz="2300" b="1" dirty="0">
                <a:solidFill>
                  <a:schemeClr val="tx1"/>
                </a:solidFill>
              </a:rPr>
              <a:t>desiccant</a:t>
            </a:r>
            <a:r>
              <a:rPr lang="en-US" sz="2300" dirty="0">
                <a:solidFill>
                  <a:schemeClr val="tx1"/>
                </a:solidFill>
              </a:rPr>
              <a:t>, and which also expressly refers to ‘</a:t>
            </a:r>
            <a:r>
              <a:rPr lang="en-US" sz="2300" b="1" dirty="0">
                <a:solidFill>
                  <a:schemeClr val="tx1"/>
                </a:solidFill>
              </a:rPr>
              <a:t>preservation</a:t>
            </a:r>
            <a:r>
              <a:rPr lang="en-US" sz="2300" dirty="0">
                <a:solidFill>
                  <a:schemeClr val="tx1"/>
                </a:solidFill>
              </a:rPr>
              <a:t>’ and ‘</a:t>
            </a:r>
            <a:r>
              <a:rPr lang="en-US" sz="2300" b="1" dirty="0">
                <a:solidFill>
                  <a:schemeClr val="tx1"/>
                </a:solidFill>
              </a:rPr>
              <a:t>seaworthy packaging</a:t>
            </a:r>
            <a:r>
              <a:rPr lang="en-US" sz="2300" dirty="0">
                <a:solidFill>
                  <a:schemeClr val="tx1"/>
                </a:solidFill>
              </a:rPr>
              <a:t>’, the </a:t>
            </a:r>
            <a:r>
              <a:rPr lang="en-US" sz="2300" b="1" dirty="0">
                <a:solidFill>
                  <a:schemeClr val="tx1"/>
                </a:solidFill>
              </a:rPr>
              <a:t>contractor owes packaging that protects the goods </a:t>
            </a:r>
            <a:r>
              <a:rPr lang="en-US" sz="2300" dirty="0">
                <a:solidFill>
                  <a:schemeClr val="tx1"/>
                </a:solidFill>
              </a:rPr>
              <a:t>to the necessary extent against water damage, which </a:t>
            </a:r>
            <a:r>
              <a:rPr lang="hr-HR" sz="2300" dirty="0">
                <a:solidFill>
                  <a:schemeClr val="tx1"/>
                </a:solidFill>
              </a:rPr>
              <a:t>is likely to occur </a:t>
            </a:r>
            <a:r>
              <a:rPr lang="en-US" sz="2300" dirty="0">
                <a:solidFill>
                  <a:schemeClr val="tx1"/>
                </a:solidFill>
              </a:rPr>
              <a:t>during transport from Germany to the country of destination. </a:t>
            </a:r>
            <a:endParaRPr lang="hr-HR" sz="2300" dirty="0">
              <a:solidFill>
                <a:schemeClr val="tx1"/>
              </a:solidFill>
            </a:endParaRPr>
          </a:p>
        </p:txBody>
      </p:sp>
    </p:spTree>
    <p:extLst>
      <p:ext uri="{BB962C8B-B14F-4D97-AF65-F5344CB8AC3E}">
        <p14:creationId xmlns:p14="http://schemas.microsoft.com/office/powerpoint/2010/main" val="64537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Dubrovnik,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19</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September</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202</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4</a:t>
            </a:r>
            <a:endPar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endParaRPr>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F97F-3EF7-CA4D-8986-551EF0268349}" type="slidenum">
              <a:rPr kumimoji="0" lang="de-CH" sz="1200" b="0" i="0" u="none" strike="noStrike" kern="1200" cap="none" spc="0" normalizeH="0" baseline="0" noProof="0" smtClean="0">
                <a:ln>
                  <a:noFill/>
                </a:ln>
                <a:solidFill>
                  <a:srgbClr val="FFFFFF"/>
                </a:solidFill>
                <a:effectLst/>
                <a:uLnTx/>
                <a:uFillTx/>
                <a:latin typeface="Gothic A1" pitchFamily="2" charset="-127"/>
                <a:ea typeface="Gothic A1" pitchFamily="2" charset="-127"/>
                <a:cs typeface="Gothic A1" pitchFamily="2" charset="-127"/>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CH" sz="1200" b="0" i="0" u="none" strike="noStrike" kern="1200" cap="none" spc="0" normalizeH="0" baseline="0" noProof="0">
              <a:ln>
                <a:noFill/>
              </a:ln>
              <a:solidFill>
                <a:srgbClr val="FFFFFF"/>
              </a:solidFill>
              <a:effectLst/>
              <a:uLnTx/>
              <a:uFillTx/>
              <a:latin typeface="Gothic A1" pitchFamily="2" charset="-127"/>
              <a:ea typeface="Gothic A1" pitchFamily="2" charset="-127"/>
              <a:cs typeface="Gothic A1" pitchFamily="2" charset="-127"/>
            </a:endParaRPr>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en-GB" sz="2800" kern="1200" dirty="0">
                <a:solidFill>
                  <a:srgbClr val="007AAC"/>
                </a:solidFill>
                <a:effectLst/>
                <a:latin typeface="Gothic A1" panose="020B0604020202020204" charset="-127"/>
                <a:ea typeface="Gothic A1" panose="020B0604020202020204" charset="-127"/>
                <a:cs typeface="Gothic A1" panose="020B0604020202020204" charset="-127"/>
              </a:rPr>
              <a:t>Higher Regional Court</a:t>
            </a:r>
            <a:r>
              <a:rPr lang="hr-HR" sz="2800" kern="1200" dirty="0">
                <a:solidFill>
                  <a:srgbClr val="007AAC"/>
                </a:solidFill>
                <a:effectLst/>
                <a:latin typeface="Gothic A1" panose="020B0604020202020204" charset="-127"/>
                <a:ea typeface="Gothic A1" panose="020B0604020202020204" charset="-127"/>
                <a:cs typeface="Gothic A1" panose="020B0604020202020204" charset="-127"/>
              </a:rPr>
              <a:t> (Oberlandsgericht) Hamburg (cont’d)</a:t>
            </a:r>
          </a:p>
          <a:p>
            <a:r>
              <a:rPr lang="hr-HR" dirty="0"/>
              <a:t>Decision dated </a:t>
            </a:r>
            <a:r>
              <a:rPr lang="de-DE" dirty="0"/>
              <a:t>24 Januar</a:t>
            </a:r>
            <a:r>
              <a:rPr lang="hr-HR" dirty="0"/>
              <a:t>y</a:t>
            </a:r>
            <a:r>
              <a:rPr lang="de-DE" dirty="0"/>
              <a:t> 2019 − 6 U 277/15</a:t>
            </a:r>
            <a:endParaRPr lang="hr-HR" dirty="0"/>
          </a:p>
          <a:p>
            <a:endParaRPr lang="hr-HR" sz="800" dirty="0">
              <a:solidFill>
                <a:schemeClr val="tx1"/>
              </a:solidFill>
            </a:endParaRPr>
          </a:p>
          <a:p>
            <a:r>
              <a:rPr lang="en-US" sz="2400" dirty="0">
                <a:solidFill>
                  <a:schemeClr val="tx1"/>
                </a:solidFill>
              </a:rPr>
              <a:t>If the </a:t>
            </a:r>
            <a:r>
              <a:rPr lang="en-US" sz="2400" b="1" dirty="0">
                <a:solidFill>
                  <a:schemeClr val="tx1"/>
                </a:solidFill>
              </a:rPr>
              <a:t>protective measures </a:t>
            </a:r>
            <a:r>
              <a:rPr lang="en-US" sz="2400" dirty="0">
                <a:solidFill>
                  <a:schemeClr val="tx1"/>
                </a:solidFill>
              </a:rPr>
              <a:t>prescribed by law or technical standards </a:t>
            </a:r>
            <a:r>
              <a:rPr lang="en-US" sz="2400" b="1" dirty="0">
                <a:solidFill>
                  <a:schemeClr val="tx1"/>
                </a:solidFill>
              </a:rPr>
              <a:t>are not taken </a:t>
            </a:r>
            <a:r>
              <a:rPr lang="en-US" sz="2400" dirty="0">
                <a:solidFill>
                  <a:schemeClr val="tx1"/>
                </a:solidFill>
              </a:rPr>
              <a:t>when packaging goods and the danger that the protective measures are intended to prevent </a:t>
            </a:r>
            <a:r>
              <a:rPr lang="en-US" sz="2400" dirty="0" err="1">
                <a:solidFill>
                  <a:schemeClr val="tx1"/>
                </a:solidFill>
              </a:rPr>
              <a:t>materialises</a:t>
            </a:r>
            <a:r>
              <a:rPr lang="en-US" sz="2400" dirty="0">
                <a:solidFill>
                  <a:schemeClr val="tx1"/>
                </a:solidFill>
              </a:rPr>
              <a:t>, </a:t>
            </a:r>
            <a:r>
              <a:rPr lang="en-US" sz="2400" b="1" dirty="0">
                <a:solidFill>
                  <a:schemeClr val="tx1"/>
                </a:solidFill>
              </a:rPr>
              <a:t>prima facie evidence </a:t>
            </a:r>
            <a:r>
              <a:rPr lang="en-US" sz="2400" dirty="0">
                <a:solidFill>
                  <a:schemeClr val="tx1"/>
                </a:solidFill>
              </a:rPr>
              <a:t>suggests that the </a:t>
            </a:r>
            <a:r>
              <a:rPr lang="en-US" sz="2400" b="1" dirty="0">
                <a:solidFill>
                  <a:schemeClr val="tx1"/>
                </a:solidFill>
              </a:rPr>
              <a:t>damage would have been avoided </a:t>
            </a:r>
            <a:r>
              <a:rPr lang="en-US" sz="2400" dirty="0">
                <a:solidFill>
                  <a:schemeClr val="tx1"/>
                </a:solidFill>
              </a:rPr>
              <a:t>if the relevant regulations had been observed. </a:t>
            </a:r>
            <a:endParaRPr lang="de-CH" sz="2400" dirty="0">
              <a:solidFill>
                <a:schemeClr val="tx1"/>
              </a:solidFill>
            </a:endParaRPr>
          </a:p>
          <a:p>
            <a:r>
              <a:rPr lang="en-US" sz="2400" dirty="0">
                <a:solidFill>
                  <a:schemeClr val="tx1"/>
                </a:solidFill>
              </a:rPr>
              <a:t>It can be assumed that the corrosion damage is </a:t>
            </a:r>
            <a:r>
              <a:rPr lang="en-US" sz="2400" b="1" dirty="0">
                <a:solidFill>
                  <a:schemeClr val="tx1"/>
                </a:solidFill>
              </a:rPr>
              <a:t>causally attributable </a:t>
            </a:r>
            <a:r>
              <a:rPr lang="en-US" sz="2400" dirty="0">
                <a:solidFill>
                  <a:schemeClr val="tx1"/>
                </a:solidFill>
              </a:rPr>
              <a:t>to the</a:t>
            </a:r>
            <a:r>
              <a:rPr lang="hr-HR" sz="2400" dirty="0">
                <a:solidFill>
                  <a:schemeClr val="tx1"/>
                </a:solidFill>
              </a:rPr>
              <a:t> </a:t>
            </a:r>
            <a:r>
              <a:rPr lang="en-US" sz="2400" dirty="0">
                <a:solidFill>
                  <a:schemeClr val="tx1"/>
                </a:solidFill>
              </a:rPr>
              <a:t>breaches of duty by the defendant. This is already supported by prima facie evidence. </a:t>
            </a:r>
            <a:endParaRPr lang="de-CH" sz="2400" b="1" dirty="0">
              <a:solidFill>
                <a:schemeClr val="tx1"/>
              </a:solidFill>
            </a:endParaRPr>
          </a:p>
        </p:txBody>
      </p:sp>
    </p:spTree>
    <p:extLst>
      <p:ext uri="{BB962C8B-B14F-4D97-AF65-F5344CB8AC3E}">
        <p14:creationId xmlns:p14="http://schemas.microsoft.com/office/powerpoint/2010/main" val="2090309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Dubrovnik,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19</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September</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202</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4</a:t>
            </a:r>
            <a:endPar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endParaRPr>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F97F-3EF7-CA4D-8986-551EF0268349}" type="slidenum">
              <a:rPr kumimoji="0" lang="de-CH" sz="1200" b="0" i="0" u="none" strike="noStrike" kern="1200" cap="none" spc="0" normalizeH="0" baseline="0" noProof="0" smtClean="0">
                <a:ln>
                  <a:noFill/>
                </a:ln>
                <a:solidFill>
                  <a:srgbClr val="FFFFFF"/>
                </a:solidFill>
                <a:effectLst/>
                <a:uLnTx/>
                <a:uFillTx/>
                <a:latin typeface="Gothic A1" pitchFamily="2" charset="-127"/>
                <a:ea typeface="Gothic A1" pitchFamily="2" charset="-127"/>
                <a:cs typeface="Gothic A1" pitchFamily="2" charset="-127"/>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CH" sz="1200" b="0" i="0" u="none" strike="noStrike" kern="1200" cap="none" spc="0" normalizeH="0" baseline="0" noProof="0">
              <a:ln>
                <a:noFill/>
              </a:ln>
              <a:solidFill>
                <a:srgbClr val="FFFFFF"/>
              </a:solidFill>
              <a:effectLst/>
              <a:uLnTx/>
              <a:uFillTx/>
              <a:latin typeface="Gothic A1" pitchFamily="2" charset="-127"/>
              <a:ea typeface="Gothic A1" pitchFamily="2" charset="-127"/>
              <a:cs typeface="Gothic A1" pitchFamily="2" charset="-127"/>
            </a:endParaRPr>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de-DE" sz="3200" dirty="0"/>
              <a:t>Regional </a:t>
            </a:r>
            <a:r>
              <a:rPr lang="de-DE" sz="3200" dirty="0" err="1"/>
              <a:t>court</a:t>
            </a:r>
            <a:r>
              <a:rPr lang="hr-HR" sz="3200" dirty="0"/>
              <a:t> (Landesgericht)</a:t>
            </a:r>
            <a:r>
              <a:rPr lang="de-DE" sz="3200" dirty="0"/>
              <a:t> Essen </a:t>
            </a:r>
            <a:endParaRPr lang="hr-HR" sz="3200" dirty="0"/>
          </a:p>
          <a:p>
            <a:r>
              <a:rPr lang="hr-HR" dirty="0"/>
              <a:t>Decision dated </a:t>
            </a:r>
            <a:r>
              <a:rPr lang="de-DE" dirty="0"/>
              <a:t>2 August 2023 − 44 O 17/17</a:t>
            </a:r>
            <a:endParaRPr lang="en-US" dirty="0"/>
          </a:p>
          <a:p>
            <a:endParaRPr lang="hr-HR" sz="800" dirty="0">
              <a:solidFill>
                <a:schemeClr val="tx1"/>
              </a:solidFill>
            </a:endParaRPr>
          </a:p>
          <a:p>
            <a:r>
              <a:rPr lang="en-US" dirty="0">
                <a:solidFill>
                  <a:schemeClr val="tx1"/>
                </a:solidFill>
              </a:rPr>
              <a:t>A machine was </a:t>
            </a:r>
            <a:r>
              <a:rPr lang="en-US" b="1" dirty="0">
                <a:solidFill>
                  <a:schemeClr val="tx1"/>
                </a:solidFill>
              </a:rPr>
              <a:t>packed</a:t>
            </a:r>
            <a:r>
              <a:rPr lang="en-US" dirty="0">
                <a:solidFill>
                  <a:schemeClr val="tx1"/>
                </a:solidFill>
              </a:rPr>
              <a:t> and transported to China, where </a:t>
            </a:r>
            <a:r>
              <a:rPr lang="en-US" b="1" dirty="0">
                <a:solidFill>
                  <a:schemeClr val="tx1"/>
                </a:solidFill>
              </a:rPr>
              <a:t>moisture damage </a:t>
            </a:r>
            <a:r>
              <a:rPr lang="en-US" dirty="0">
                <a:solidFill>
                  <a:schemeClr val="tx1"/>
                </a:solidFill>
              </a:rPr>
              <a:t>was discovered. </a:t>
            </a:r>
            <a:endParaRPr lang="hr-HR" dirty="0">
              <a:solidFill>
                <a:schemeClr val="tx1"/>
              </a:solidFill>
            </a:endParaRPr>
          </a:p>
          <a:p>
            <a:r>
              <a:rPr lang="en-US" dirty="0">
                <a:solidFill>
                  <a:schemeClr val="tx1"/>
                </a:solidFill>
              </a:rPr>
              <a:t>A contract for the packaging of goods is subject to the </a:t>
            </a:r>
            <a:r>
              <a:rPr lang="en-US" b="1" dirty="0">
                <a:solidFill>
                  <a:schemeClr val="tx1"/>
                </a:solidFill>
              </a:rPr>
              <a:t>law on contracts for work and services</a:t>
            </a:r>
            <a:r>
              <a:rPr lang="en-US" dirty="0">
                <a:solidFill>
                  <a:schemeClr val="tx1"/>
                </a:solidFill>
              </a:rPr>
              <a:t>. </a:t>
            </a:r>
            <a:endParaRPr lang="hr-HR" dirty="0">
              <a:solidFill>
                <a:schemeClr val="tx1"/>
              </a:solidFill>
            </a:endParaRPr>
          </a:p>
          <a:p>
            <a:r>
              <a:rPr lang="en-US" dirty="0">
                <a:solidFill>
                  <a:schemeClr val="tx1"/>
                </a:solidFill>
              </a:rPr>
              <a:t>A</a:t>
            </a:r>
            <a:r>
              <a:rPr lang="hr-HR" dirty="0">
                <a:solidFill>
                  <a:schemeClr val="tx1"/>
                </a:solidFill>
              </a:rPr>
              <a:t> </a:t>
            </a:r>
            <a:r>
              <a:rPr lang="en-US" dirty="0">
                <a:solidFill>
                  <a:schemeClr val="tx1"/>
                </a:solidFill>
              </a:rPr>
              <a:t>packaging is only seaworthy if it is so watertight that it protects the transported goods from </a:t>
            </a:r>
            <a:r>
              <a:rPr lang="en-US" b="1" dirty="0">
                <a:solidFill>
                  <a:schemeClr val="tx1"/>
                </a:solidFill>
              </a:rPr>
              <a:t>heavy rain, standing water and condensation </a:t>
            </a:r>
            <a:r>
              <a:rPr lang="en-US" dirty="0">
                <a:solidFill>
                  <a:schemeClr val="tx1"/>
                </a:solidFill>
              </a:rPr>
              <a:t>for a </a:t>
            </a:r>
            <a:r>
              <a:rPr lang="en-US" b="1" dirty="0">
                <a:solidFill>
                  <a:schemeClr val="tx1"/>
                </a:solidFill>
              </a:rPr>
              <a:t>foreseeable period of time</a:t>
            </a:r>
            <a:r>
              <a:rPr lang="en-US" dirty="0">
                <a:solidFill>
                  <a:schemeClr val="tx1"/>
                </a:solidFill>
              </a:rPr>
              <a:t>.</a:t>
            </a:r>
            <a:endParaRPr lang="hr-HR" dirty="0">
              <a:solidFill>
                <a:schemeClr val="tx1"/>
              </a:solidFill>
            </a:endParaRPr>
          </a:p>
          <a:p>
            <a:r>
              <a:rPr lang="en-US" dirty="0">
                <a:solidFill>
                  <a:schemeClr val="tx1"/>
                </a:solidFill>
              </a:rPr>
              <a:t>If the prescribed</a:t>
            </a:r>
            <a:r>
              <a:rPr lang="hr-HR" dirty="0">
                <a:solidFill>
                  <a:schemeClr val="tx1"/>
                </a:solidFill>
              </a:rPr>
              <a:t> </a:t>
            </a:r>
            <a:r>
              <a:rPr lang="en-US" b="1" dirty="0">
                <a:solidFill>
                  <a:schemeClr val="tx1"/>
                </a:solidFill>
              </a:rPr>
              <a:t>protective measures are not taken </a:t>
            </a:r>
            <a:r>
              <a:rPr lang="en-US" dirty="0">
                <a:solidFill>
                  <a:schemeClr val="tx1"/>
                </a:solidFill>
              </a:rPr>
              <a:t>and the danger that the protective measures are intended to prevent </a:t>
            </a:r>
            <a:r>
              <a:rPr lang="en-US" dirty="0" err="1">
                <a:solidFill>
                  <a:schemeClr val="tx1"/>
                </a:solidFill>
              </a:rPr>
              <a:t>materialises</a:t>
            </a:r>
            <a:r>
              <a:rPr lang="en-US" dirty="0">
                <a:solidFill>
                  <a:schemeClr val="tx1"/>
                </a:solidFill>
              </a:rPr>
              <a:t>, </a:t>
            </a:r>
            <a:r>
              <a:rPr lang="en-US" b="1" dirty="0">
                <a:solidFill>
                  <a:schemeClr val="tx1"/>
                </a:solidFill>
              </a:rPr>
              <a:t>prima facie evidence </a:t>
            </a:r>
            <a:r>
              <a:rPr lang="en-US" dirty="0">
                <a:solidFill>
                  <a:schemeClr val="tx1"/>
                </a:solidFill>
              </a:rPr>
              <a:t>suggests that the </a:t>
            </a:r>
            <a:r>
              <a:rPr lang="en-US" b="1" dirty="0">
                <a:solidFill>
                  <a:schemeClr val="tx1"/>
                </a:solidFill>
              </a:rPr>
              <a:t>damage would have been avoided </a:t>
            </a:r>
            <a:r>
              <a:rPr lang="en-US" dirty="0">
                <a:solidFill>
                  <a:schemeClr val="tx1"/>
                </a:solidFill>
              </a:rPr>
              <a:t>if the relevant regulations had been observed.</a:t>
            </a:r>
            <a:endParaRPr lang="de-CH" dirty="0">
              <a:solidFill>
                <a:schemeClr val="tx1"/>
              </a:solidFill>
            </a:endParaRPr>
          </a:p>
        </p:txBody>
      </p:sp>
    </p:spTree>
    <p:extLst>
      <p:ext uri="{BB962C8B-B14F-4D97-AF65-F5344CB8AC3E}">
        <p14:creationId xmlns:p14="http://schemas.microsoft.com/office/powerpoint/2010/main" val="3187239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64746CE7-D62A-A046-A478-DC957EBDF642}"/>
              </a:ext>
            </a:extLst>
          </p:cNvPr>
          <p:cNvPicPr>
            <a:picLocks noGrp="1" noChangeAspect="1"/>
          </p:cNvPicPr>
          <p:nvPr>
            <p:ph type="pic" sz="quarter" idx="14"/>
          </p:nvPr>
        </p:nvPicPr>
        <p:blipFill rotWithShape="1">
          <a:blip r:embed="rId2"/>
          <a:srcRect t="8732" r="26055" b="28948"/>
          <a:stretch/>
        </p:blipFill>
        <p:spPr>
          <a:xfrm>
            <a:off x="0" y="0"/>
            <a:ext cx="12192000" cy="6857999"/>
          </a:xfrm>
        </p:spPr>
      </p:pic>
      <p:sp>
        <p:nvSpPr>
          <p:cNvPr id="3" name="Fußzeilenplatzhalter 2">
            <a:extLst>
              <a:ext uri="{FF2B5EF4-FFF2-40B4-BE49-F238E27FC236}">
                <a16:creationId xmlns:a16="http://schemas.microsoft.com/office/drawing/2014/main" id="{DA458BDE-72E5-964A-AFD6-0A1BE768C3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Dubrovnik,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19</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September</a:t>
            </a:r>
            <a:r>
              <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 202</a:t>
            </a:r>
            <a:r>
              <a:rPr kumimoji="0" lang="hr-HR"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rPr>
              <a:t>4</a:t>
            </a:r>
            <a:endParaRPr kumimoji="0" lang="de-CH" sz="1200" b="0" i="0" u="none" strike="noStrike" kern="1200" cap="none" spc="0" normalizeH="0" baseline="0" noProof="0" dirty="0">
              <a:ln>
                <a:noFill/>
              </a:ln>
              <a:solidFill>
                <a:srgbClr val="FFFFFF"/>
              </a:solidFill>
              <a:effectLst/>
              <a:uLnTx/>
              <a:uFillTx/>
              <a:latin typeface="Gothic A1" pitchFamily="2" charset="-127"/>
              <a:ea typeface="Gothic A1" pitchFamily="2" charset="-127"/>
              <a:cs typeface="Gothic A1" pitchFamily="2" charset="-127"/>
            </a:endParaRPr>
          </a:p>
        </p:txBody>
      </p:sp>
      <p:sp>
        <p:nvSpPr>
          <p:cNvPr id="4" name="Foliennummernplatzhalter 3">
            <a:extLst>
              <a:ext uri="{FF2B5EF4-FFF2-40B4-BE49-F238E27FC236}">
                <a16:creationId xmlns:a16="http://schemas.microsoft.com/office/drawing/2014/main" id="{6E086BD4-E243-1A48-B2BE-A56437DC14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0F97F-3EF7-CA4D-8986-551EF0268349}" type="slidenum">
              <a:rPr kumimoji="0" lang="de-CH" sz="1200" b="0" i="0" u="none" strike="noStrike" kern="1200" cap="none" spc="0" normalizeH="0" baseline="0" noProof="0" smtClean="0">
                <a:ln>
                  <a:noFill/>
                </a:ln>
                <a:solidFill>
                  <a:srgbClr val="FFFFFF"/>
                </a:solidFill>
                <a:effectLst/>
                <a:uLnTx/>
                <a:uFillTx/>
                <a:latin typeface="Gothic A1" pitchFamily="2" charset="-127"/>
                <a:ea typeface="Gothic A1" pitchFamily="2" charset="-127"/>
                <a:cs typeface="Gothic A1" pitchFamily="2" charset="-127"/>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CH" sz="1200" b="0" i="0" u="none" strike="noStrike" kern="1200" cap="none" spc="0" normalizeH="0" baseline="0" noProof="0">
              <a:ln>
                <a:noFill/>
              </a:ln>
              <a:solidFill>
                <a:srgbClr val="FFFFFF"/>
              </a:solidFill>
              <a:effectLst/>
              <a:uLnTx/>
              <a:uFillTx/>
              <a:latin typeface="Gothic A1" pitchFamily="2" charset="-127"/>
              <a:ea typeface="Gothic A1" pitchFamily="2" charset="-127"/>
              <a:cs typeface="Gothic A1" pitchFamily="2" charset="-127"/>
            </a:endParaRPr>
          </a:p>
        </p:txBody>
      </p:sp>
      <p:sp>
        <p:nvSpPr>
          <p:cNvPr id="5" name="Textplatzhalter 4">
            <a:extLst>
              <a:ext uri="{FF2B5EF4-FFF2-40B4-BE49-F238E27FC236}">
                <a16:creationId xmlns:a16="http://schemas.microsoft.com/office/drawing/2014/main" id="{F3DC07DF-EDE7-7445-8043-36EC9ED90AB4}"/>
              </a:ext>
            </a:extLst>
          </p:cNvPr>
          <p:cNvSpPr>
            <a:spLocks noGrp="1"/>
          </p:cNvSpPr>
          <p:nvPr>
            <p:ph type="body" sz="quarter" idx="13"/>
          </p:nvPr>
        </p:nvSpPr>
        <p:spPr>
          <a:xfrm>
            <a:off x="550506" y="561126"/>
            <a:ext cx="11150082" cy="5656434"/>
          </a:xfrm>
        </p:spPr>
        <p:txBody>
          <a:bodyPr/>
          <a:lstStyle/>
          <a:p>
            <a:r>
              <a:rPr lang="de-DE" sz="3200" dirty="0"/>
              <a:t>Regional </a:t>
            </a:r>
            <a:r>
              <a:rPr lang="de-DE" sz="3200" dirty="0" err="1"/>
              <a:t>court</a:t>
            </a:r>
            <a:r>
              <a:rPr lang="hr-HR" sz="3200" dirty="0"/>
              <a:t> (Landesgericht)</a:t>
            </a:r>
            <a:r>
              <a:rPr lang="de-DE" sz="3200" dirty="0"/>
              <a:t> Essen </a:t>
            </a:r>
            <a:r>
              <a:rPr lang="hr-HR" sz="3200" kern="1200" dirty="0">
                <a:solidFill>
                  <a:srgbClr val="007AAC"/>
                </a:solidFill>
                <a:effectLst/>
                <a:latin typeface="Gothic A1" panose="020B0604020202020204" charset="-127"/>
                <a:ea typeface="Gothic A1" panose="020B0604020202020204" charset="-127"/>
                <a:cs typeface="Gothic A1" panose="020B0604020202020204" charset="-127"/>
              </a:rPr>
              <a:t>(cont’d)</a:t>
            </a:r>
          </a:p>
          <a:p>
            <a:r>
              <a:rPr lang="hr-HR" dirty="0"/>
              <a:t>Decision dated </a:t>
            </a:r>
            <a:r>
              <a:rPr lang="de-DE" dirty="0"/>
              <a:t>2 August 2023 − 44 O 17/17</a:t>
            </a:r>
            <a:endParaRPr lang="en-US" dirty="0"/>
          </a:p>
          <a:p>
            <a:endParaRPr lang="hr-HR" dirty="0"/>
          </a:p>
          <a:p>
            <a:r>
              <a:rPr lang="en-US" sz="2400" dirty="0">
                <a:solidFill>
                  <a:schemeClr val="tx1"/>
                </a:solidFill>
              </a:rPr>
              <a:t>In the event of water damage to packaged goods being transported overseas, there is </a:t>
            </a:r>
            <a:r>
              <a:rPr lang="en-US" sz="2400" b="1" dirty="0">
                <a:solidFill>
                  <a:schemeClr val="tx1"/>
                </a:solidFill>
              </a:rPr>
              <a:t>prima facie evidence </a:t>
            </a:r>
            <a:r>
              <a:rPr lang="en-US" sz="2400" dirty="0">
                <a:solidFill>
                  <a:schemeClr val="tx1"/>
                </a:solidFill>
              </a:rPr>
              <a:t>that the damage would have been avoided if the goods </a:t>
            </a:r>
            <a:r>
              <a:rPr lang="en-US" sz="2400" b="1" dirty="0">
                <a:solidFill>
                  <a:schemeClr val="tx1"/>
                </a:solidFill>
              </a:rPr>
              <a:t>had been packed </a:t>
            </a:r>
            <a:r>
              <a:rPr lang="en-US" sz="2400" dirty="0">
                <a:solidFill>
                  <a:schemeClr val="tx1"/>
                </a:solidFill>
              </a:rPr>
              <a:t>in a seaworthy manner. </a:t>
            </a:r>
            <a:endParaRPr lang="hr-HR" sz="2400" dirty="0">
              <a:solidFill>
                <a:schemeClr val="tx1"/>
              </a:solidFill>
            </a:endParaRPr>
          </a:p>
          <a:p>
            <a:r>
              <a:rPr lang="en-US" sz="2400" dirty="0">
                <a:solidFill>
                  <a:schemeClr val="tx1"/>
                </a:solidFill>
              </a:rPr>
              <a:t>The affixing of an </a:t>
            </a:r>
            <a:r>
              <a:rPr lang="en-US" sz="2400" b="1" dirty="0">
                <a:solidFill>
                  <a:schemeClr val="tx1"/>
                </a:solidFill>
              </a:rPr>
              <a:t>umbrella symbol </a:t>
            </a:r>
            <a:r>
              <a:rPr lang="en-US" sz="2400" dirty="0">
                <a:solidFill>
                  <a:schemeClr val="tx1"/>
                </a:solidFill>
              </a:rPr>
              <a:t>to the packaging by the packaging contractor does not constitute an obligation on the part of the client to store the goods under cover if seaworthy packaging is owed. </a:t>
            </a:r>
          </a:p>
        </p:txBody>
      </p:sp>
    </p:spTree>
    <p:extLst>
      <p:ext uri="{BB962C8B-B14F-4D97-AF65-F5344CB8AC3E}">
        <p14:creationId xmlns:p14="http://schemas.microsoft.com/office/powerpoint/2010/main" val="1061141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3E9E3CC-06A0-7842-9DE5-C7796F5692F7}"/>
              </a:ext>
            </a:extLst>
          </p:cNvPr>
          <p:cNvSpPr>
            <a:spLocks noGrp="1"/>
          </p:cNvSpPr>
          <p:nvPr>
            <p:ph type="body" sz="quarter" idx="16"/>
          </p:nvPr>
        </p:nvSpPr>
        <p:spPr/>
        <p:txBody>
          <a:bodyPr/>
          <a:lstStyle/>
          <a:p>
            <a:r>
              <a:rPr lang="de-CH" dirty="0" err="1">
                <a:solidFill>
                  <a:schemeClr val="bg1"/>
                </a:solidFill>
              </a:rPr>
              <a:t>Of-Counsel</a:t>
            </a:r>
            <a:endParaRPr lang="de-CH" dirty="0">
              <a:solidFill>
                <a:schemeClr val="bg1"/>
              </a:solidFill>
            </a:endParaRPr>
          </a:p>
        </p:txBody>
      </p:sp>
      <p:sp>
        <p:nvSpPr>
          <p:cNvPr id="3" name="Textplatzhalter 2">
            <a:extLst>
              <a:ext uri="{FF2B5EF4-FFF2-40B4-BE49-F238E27FC236}">
                <a16:creationId xmlns:a16="http://schemas.microsoft.com/office/drawing/2014/main" id="{95457904-8B96-FC42-B4A3-68EA7BEFA4DF}"/>
              </a:ext>
            </a:extLst>
          </p:cNvPr>
          <p:cNvSpPr>
            <a:spLocks noGrp="1"/>
          </p:cNvSpPr>
          <p:nvPr>
            <p:ph type="body" sz="quarter" idx="17"/>
          </p:nvPr>
        </p:nvSpPr>
        <p:spPr/>
        <p:txBody>
          <a:bodyPr/>
          <a:lstStyle/>
          <a:p>
            <a:r>
              <a:rPr lang="de-CH" dirty="0"/>
              <a:t>+41 </a:t>
            </a:r>
            <a:r>
              <a:rPr lang="hr-HR" dirty="0"/>
              <a:t>43</a:t>
            </a:r>
            <a:r>
              <a:rPr lang="de-CH" dirty="0"/>
              <a:t> </a:t>
            </a:r>
            <a:r>
              <a:rPr lang="hr-HR" dirty="0"/>
              <a:t>5</a:t>
            </a:r>
            <a:r>
              <a:rPr lang="de-CH" dirty="0"/>
              <a:t>00 </a:t>
            </a:r>
            <a:r>
              <a:rPr lang="hr-HR" dirty="0"/>
              <a:t>48</a:t>
            </a:r>
            <a:r>
              <a:rPr lang="de-CH" dirty="0"/>
              <a:t> </a:t>
            </a:r>
            <a:r>
              <a:rPr lang="hr-HR" dirty="0"/>
              <a:t>5</a:t>
            </a:r>
            <a:r>
              <a:rPr lang="de-CH" dirty="0"/>
              <a:t>0</a:t>
            </a:r>
          </a:p>
          <a:p>
            <a:r>
              <a:rPr lang="hr-HR" dirty="0"/>
              <a:t>polic</a:t>
            </a:r>
            <a:r>
              <a:rPr lang="de-CH" dirty="0"/>
              <a:t>@gbf-legal.ch</a:t>
            </a:r>
          </a:p>
        </p:txBody>
      </p:sp>
      <p:sp>
        <p:nvSpPr>
          <p:cNvPr id="4" name="Textplatzhalter 3">
            <a:extLst>
              <a:ext uri="{FF2B5EF4-FFF2-40B4-BE49-F238E27FC236}">
                <a16:creationId xmlns:a16="http://schemas.microsoft.com/office/drawing/2014/main" id="{C0399FE9-0A61-AF4F-9BB2-1CDA6264345A}"/>
              </a:ext>
            </a:extLst>
          </p:cNvPr>
          <p:cNvSpPr>
            <a:spLocks noGrp="1"/>
          </p:cNvSpPr>
          <p:nvPr>
            <p:ph type="body" sz="quarter" idx="18"/>
          </p:nvPr>
        </p:nvSpPr>
        <p:spPr/>
        <p:txBody>
          <a:bodyPr/>
          <a:lstStyle/>
          <a:p>
            <a:r>
              <a:rPr lang="de-CH" dirty="0"/>
              <a:t>Vesna Poli</a:t>
            </a:r>
            <a:r>
              <a:rPr lang="hr-HR" dirty="0"/>
              <a:t>ć Foglar</a:t>
            </a:r>
            <a:endParaRPr lang="de-CH" dirty="0"/>
          </a:p>
        </p:txBody>
      </p:sp>
      <p:sp>
        <p:nvSpPr>
          <p:cNvPr id="5" name="Textfeld 4">
            <a:extLst>
              <a:ext uri="{FF2B5EF4-FFF2-40B4-BE49-F238E27FC236}">
                <a16:creationId xmlns:a16="http://schemas.microsoft.com/office/drawing/2014/main" id="{62E56A1A-B6C4-DF4E-A141-6B9A01CA4BAE}"/>
              </a:ext>
            </a:extLst>
          </p:cNvPr>
          <p:cNvSpPr txBox="1"/>
          <p:nvPr/>
        </p:nvSpPr>
        <p:spPr>
          <a:xfrm>
            <a:off x="2711302" y="765544"/>
            <a:ext cx="0" cy="0"/>
          </a:xfrm>
          <a:prstGeom prst="rect">
            <a:avLst/>
          </a:prstGeom>
          <a:noFill/>
        </p:spPr>
        <p:txBody>
          <a:bodyPr wrap="none" lIns="0" tIns="0" rIns="0" bIns="0" rtlCol="0">
            <a:noAutofit/>
          </a:bodyPr>
          <a:lstStyle/>
          <a:p>
            <a:pPr algn="l">
              <a:lnSpc>
                <a:spcPct val="102000"/>
              </a:lnSpc>
              <a:spcAft>
                <a:spcPts val="850"/>
              </a:spcAft>
            </a:pPr>
            <a:endParaRPr lang="de-CH" sz="2100" dirty="0">
              <a:latin typeface="Gothic A1" pitchFamily="2" charset="-127"/>
              <a:ea typeface="Gothic A1" pitchFamily="2" charset="-127"/>
              <a:cs typeface="Gothic A1" pitchFamily="2" charset="-127"/>
            </a:endParaRPr>
          </a:p>
        </p:txBody>
      </p:sp>
    </p:spTree>
    <p:extLst>
      <p:ext uri="{BB962C8B-B14F-4D97-AF65-F5344CB8AC3E}">
        <p14:creationId xmlns:p14="http://schemas.microsoft.com/office/powerpoint/2010/main" val="568373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EE5CE-2312-6442-951B-B4FE8B5C2CA7}"/>
              </a:ext>
            </a:extLst>
          </p:cNvPr>
          <p:cNvSpPr>
            <a:spLocks noGrp="1"/>
          </p:cNvSpPr>
          <p:nvPr>
            <p:ph type="title"/>
          </p:nvPr>
        </p:nvSpPr>
        <p:spPr/>
        <p:txBody>
          <a:bodyPr/>
          <a:lstStyle/>
          <a:p>
            <a:r>
              <a:rPr lang="hr-HR" dirty="0"/>
              <a:t>Who is who</a:t>
            </a:r>
            <a:r>
              <a:rPr lang="de-CH" dirty="0"/>
              <a:t> and </a:t>
            </a:r>
            <a:r>
              <a:rPr lang="de-CH" dirty="0" err="1"/>
              <a:t>what</a:t>
            </a:r>
            <a:r>
              <a:rPr lang="de-CH" dirty="0"/>
              <a:t> </a:t>
            </a:r>
            <a:r>
              <a:rPr lang="de-CH" dirty="0" err="1"/>
              <a:t>happened</a:t>
            </a:r>
            <a:r>
              <a:rPr lang="de-CH" dirty="0"/>
              <a:t> (</a:t>
            </a:r>
            <a:r>
              <a:rPr lang="de-CH" dirty="0" err="1"/>
              <a:t>cont’d</a:t>
            </a:r>
            <a:r>
              <a:rPr lang="de-CH" dirty="0"/>
              <a:t>)</a:t>
            </a:r>
          </a:p>
        </p:txBody>
      </p:sp>
      <p:sp>
        <p:nvSpPr>
          <p:cNvPr id="3" name="Textplatzhalter 2">
            <a:extLst>
              <a:ext uri="{FF2B5EF4-FFF2-40B4-BE49-F238E27FC236}">
                <a16:creationId xmlns:a16="http://schemas.microsoft.com/office/drawing/2014/main" id="{304FCC98-D0B1-3045-AEB9-198474EE6334}"/>
              </a:ext>
            </a:extLst>
          </p:cNvPr>
          <p:cNvSpPr>
            <a:spLocks noGrp="1"/>
          </p:cNvSpPr>
          <p:nvPr>
            <p:ph type="body" sz="quarter" idx="4294967295"/>
          </p:nvPr>
        </p:nvSpPr>
        <p:spPr>
          <a:xfrm>
            <a:off x="810535" y="1383620"/>
            <a:ext cx="4405278" cy="4645025"/>
          </a:xfrm>
        </p:spPr>
        <p:txBody>
          <a:bodyPr/>
          <a:lstStyle/>
          <a:p>
            <a:pPr marL="0" indent="0">
              <a:buNone/>
            </a:pPr>
            <a:r>
              <a:rPr lang="en-US" dirty="0"/>
              <a:t>In November 2009, the plaintiff asked the defendant </a:t>
            </a:r>
            <a:r>
              <a:rPr lang="en-US" b="1" dirty="0"/>
              <a:t>to pack the machines so that they would be seaworthy. </a:t>
            </a:r>
          </a:p>
          <a:p>
            <a:pPr marL="0" indent="0">
              <a:buNone/>
            </a:pPr>
            <a:r>
              <a:rPr lang="en-US" dirty="0"/>
              <a:t>The five machines, complete with their control cabinets, were packed into three containers – two main machines in two 40-foot containers and one main machine in one 20-foot container. </a:t>
            </a:r>
          </a:p>
          <a:p>
            <a:pPr marL="0" indent="0">
              <a:buNone/>
            </a:pPr>
            <a:r>
              <a:rPr lang="en-US" dirty="0"/>
              <a:t>A third party freight forwarder was used for the sea transport to Melbourne.</a:t>
            </a:r>
          </a:p>
          <a:p>
            <a:pPr marL="0" indent="0">
              <a:buNone/>
            </a:pPr>
            <a:endParaRPr lang="de-CH" dirty="0"/>
          </a:p>
        </p:txBody>
      </p:sp>
      <p:sp>
        <p:nvSpPr>
          <p:cNvPr id="7" name="Fußzeilenplatzhalter 6">
            <a:extLst>
              <a:ext uri="{FF2B5EF4-FFF2-40B4-BE49-F238E27FC236}">
                <a16:creationId xmlns:a16="http://schemas.microsoft.com/office/drawing/2014/main" id="{339976DD-21A2-FB47-ACB9-01F310984756}"/>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8" name="Foliennummernplatzhalter 7">
            <a:extLst>
              <a:ext uri="{FF2B5EF4-FFF2-40B4-BE49-F238E27FC236}">
                <a16:creationId xmlns:a16="http://schemas.microsoft.com/office/drawing/2014/main" id="{843DD766-4A56-C74F-9809-89E05E0B0217}"/>
              </a:ext>
            </a:extLst>
          </p:cNvPr>
          <p:cNvSpPr>
            <a:spLocks noGrp="1"/>
          </p:cNvSpPr>
          <p:nvPr>
            <p:ph type="sldNum" sz="quarter" idx="12"/>
          </p:nvPr>
        </p:nvSpPr>
        <p:spPr/>
        <p:txBody>
          <a:bodyPr/>
          <a:lstStyle/>
          <a:p>
            <a:fld id="{F580F97F-3EF7-CA4D-8986-551EF0268349}" type="slidenum">
              <a:rPr lang="de-CH" smtClean="0"/>
              <a:t>4</a:t>
            </a:fld>
            <a:endParaRPr lang="de-CH"/>
          </a:p>
        </p:txBody>
      </p:sp>
      <p:pic>
        <p:nvPicPr>
          <p:cNvPr id="5" name="Grafik 4">
            <a:extLst>
              <a:ext uri="{FF2B5EF4-FFF2-40B4-BE49-F238E27FC236}">
                <a16:creationId xmlns:a16="http://schemas.microsoft.com/office/drawing/2014/main" id="{79C00348-3634-20B0-A379-C9DD4E7F044F}"/>
              </a:ext>
            </a:extLst>
          </p:cNvPr>
          <p:cNvPicPr>
            <a:picLocks noChangeAspect="1"/>
          </p:cNvPicPr>
          <p:nvPr/>
        </p:nvPicPr>
        <p:blipFill>
          <a:blip r:embed="rId2"/>
          <a:stretch>
            <a:fillRect/>
          </a:stretch>
        </p:blipFill>
        <p:spPr>
          <a:xfrm>
            <a:off x="5215813" y="1383620"/>
            <a:ext cx="6262695" cy="4645024"/>
          </a:xfrm>
          <a:prstGeom prst="rect">
            <a:avLst/>
          </a:prstGeom>
        </p:spPr>
      </p:pic>
    </p:spTree>
    <p:extLst>
      <p:ext uri="{BB962C8B-B14F-4D97-AF65-F5344CB8AC3E}">
        <p14:creationId xmlns:p14="http://schemas.microsoft.com/office/powerpoint/2010/main" val="273327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3B309-443E-810F-E132-7B04D944C1B4}"/>
              </a:ext>
            </a:extLst>
          </p:cNvPr>
          <p:cNvSpPr>
            <a:spLocks noGrp="1"/>
          </p:cNvSpPr>
          <p:nvPr>
            <p:ph type="title"/>
          </p:nvPr>
        </p:nvSpPr>
        <p:spPr>
          <a:xfrm>
            <a:off x="809851" y="548142"/>
            <a:ext cx="10578193" cy="637226"/>
          </a:xfrm>
        </p:spPr>
        <p:txBody>
          <a:bodyPr/>
          <a:lstStyle/>
          <a:p>
            <a:r>
              <a:rPr lang="hr-HR" dirty="0"/>
              <a:t>Who is who</a:t>
            </a:r>
            <a:r>
              <a:rPr lang="de-CH" dirty="0"/>
              <a:t> and </a:t>
            </a:r>
            <a:r>
              <a:rPr lang="de-CH" dirty="0" err="1"/>
              <a:t>what</a:t>
            </a:r>
            <a:r>
              <a:rPr lang="de-CH" dirty="0"/>
              <a:t> </a:t>
            </a:r>
            <a:r>
              <a:rPr lang="de-CH" dirty="0" err="1"/>
              <a:t>happened</a:t>
            </a:r>
            <a:r>
              <a:rPr lang="de-CH" dirty="0"/>
              <a:t> (</a:t>
            </a:r>
            <a:r>
              <a:rPr lang="de-CH" dirty="0" err="1"/>
              <a:t>cont’d</a:t>
            </a:r>
            <a:r>
              <a:rPr lang="de-CH" dirty="0"/>
              <a:t>)</a:t>
            </a:r>
          </a:p>
        </p:txBody>
      </p:sp>
      <p:sp>
        <p:nvSpPr>
          <p:cNvPr id="3" name="Fußzeilenplatzhalter 2">
            <a:extLst>
              <a:ext uri="{FF2B5EF4-FFF2-40B4-BE49-F238E27FC236}">
                <a16:creationId xmlns:a16="http://schemas.microsoft.com/office/drawing/2014/main" id="{C1E7608A-40E3-7279-F0D9-F97518636CF3}"/>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68D9FE73-A46E-C17D-989C-243F8C7F1003}"/>
              </a:ext>
            </a:extLst>
          </p:cNvPr>
          <p:cNvSpPr>
            <a:spLocks noGrp="1"/>
          </p:cNvSpPr>
          <p:nvPr>
            <p:ph type="sldNum" sz="quarter" idx="12"/>
          </p:nvPr>
        </p:nvSpPr>
        <p:spPr/>
        <p:txBody>
          <a:bodyPr/>
          <a:lstStyle/>
          <a:p>
            <a:fld id="{F580F97F-3EF7-CA4D-8986-551EF0268349}" type="slidenum">
              <a:rPr lang="de-CH" smtClean="0"/>
              <a:t>5</a:t>
            </a:fld>
            <a:endParaRPr lang="de-CH"/>
          </a:p>
        </p:txBody>
      </p:sp>
      <p:sp>
        <p:nvSpPr>
          <p:cNvPr id="6" name="Textplatzhalter 5">
            <a:extLst>
              <a:ext uri="{FF2B5EF4-FFF2-40B4-BE49-F238E27FC236}">
                <a16:creationId xmlns:a16="http://schemas.microsoft.com/office/drawing/2014/main" id="{DDE90C1A-919E-64A4-0929-B981465BE07E}"/>
              </a:ext>
            </a:extLst>
          </p:cNvPr>
          <p:cNvSpPr>
            <a:spLocks noGrp="1"/>
          </p:cNvSpPr>
          <p:nvPr>
            <p:ph type="body" sz="quarter" idx="13"/>
          </p:nvPr>
        </p:nvSpPr>
        <p:spPr>
          <a:xfrm>
            <a:off x="809625" y="1381539"/>
            <a:ext cx="10579100" cy="4639849"/>
          </a:xfrm>
        </p:spPr>
        <p:txBody>
          <a:bodyPr/>
          <a:lstStyle/>
          <a:p>
            <a:pPr marL="0" indent="0">
              <a:lnSpc>
                <a:spcPct val="101000"/>
              </a:lnSpc>
              <a:spcAft>
                <a:spcPts val="850"/>
              </a:spcAft>
              <a:buNone/>
            </a:pPr>
            <a:r>
              <a:rPr lang="en-GB" sz="2300" b="1" kern="1200" dirty="0">
                <a:effectLst/>
                <a:latin typeface="Gothic A1" panose="020B0604020202020204" charset="-127"/>
                <a:ea typeface="Gothic A1" panose="020B0604020202020204" charset="-127"/>
                <a:cs typeface="Gothic A1" panose="020B0604020202020204" charset="-127"/>
              </a:rPr>
              <a:t>R</a:t>
            </a:r>
            <a:r>
              <a:rPr lang="en-GB" sz="2300" kern="1200" dirty="0">
                <a:effectLst/>
                <a:latin typeface="Gothic A1" panose="020B0604020202020204" charset="-127"/>
                <a:ea typeface="Gothic A1" panose="020B0604020202020204" charset="-127"/>
                <a:cs typeface="Gothic A1" panose="020B0604020202020204" charset="-127"/>
              </a:rPr>
              <a:t> had its usual </a:t>
            </a:r>
            <a:r>
              <a:rPr lang="en-GB" sz="2300" b="1" kern="1200" dirty="0">
                <a:effectLst/>
                <a:latin typeface="Gothic A1" panose="020B0604020202020204" charset="-127"/>
                <a:ea typeface="Gothic A1" panose="020B0604020202020204" charset="-127"/>
                <a:cs typeface="Gothic A1" panose="020B0604020202020204" charset="-127"/>
              </a:rPr>
              <a:t>marine insurer F</a:t>
            </a:r>
            <a:r>
              <a:rPr lang="en-GB" sz="2300" kern="1200" dirty="0">
                <a:effectLst/>
                <a:latin typeface="Gothic A1" panose="020B0604020202020204" charset="-127"/>
                <a:ea typeface="Gothic A1" panose="020B0604020202020204" charset="-127"/>
                <a:cs typeface="Gothic A1" panose="020B0604020202020204" charset="-127"/>
              </a:rPr>
              <a:t>. Because this shipment was larger than any previous one, and because the new buyer was particularly important in the new Australian market, R took out an </a:t>
            </a:r>
            <a:r>
              <a:rPr lang="en-GB" sz="2300" b="1" kern="1200" dirty="0">
                <a:effectLst/>
                <a:latin typeface="Gothic A1" panose="020B0604020202020204" charset="-127"/>
                <a:ea typeface="Gothic A1" panose="020B0604020202020204" charset="-127"/>
                <a:cs typeface="Gothic A1" panose="020B0604020202020204" charset="-127"/>
              </a:rPr>
              <a:t>additional policy with A </a:t>
            </a:r>
            <a:r>
              <a:rPr lang="en-GB" sz="2300" kern="1200" dirty="0">
                <a:effectLst/>
                <a:latin typeface="Gothic A1" panose="020B0604020202020204" charset="-127"/>
                <a:ea typeface="Gothic A1" panose="020B0604020202020204" charset="-127"/>
                <a:cs typeface="Gothic A1" panose="020B0604020202020204" charset="-127"/>
              </a:rPr>
              <a:t>for this shipment only. </a:t>
            </a:r>
          </a:p>
          <a:p>
            <a:pPr marL="0" indent="0">
              <a:lnSpc>
                <a:spcPct val="101000"/>
              </a:lnSpc>
              <a:spcAft>
                <a:spcPts val="850"/>
              </a:spcAft>
              <a:buNone/>
            </a:pPr>
            <a:r>
              <a:rPr lang="en-GB" sz="2300" b="1" kern="1200" dirty="0">
                <a:effectLst/>
                <a:latin typeface="Gothic A1" panose="020B0604020202020204" charset="-127"/>
                <a:ea typeface="Gothic A1" panose="020B0604020202020204" charset="-127"/>
                <a:cs typeface="Gothic A1" panose="020B0604020202020204" charset="-127"/>
              </a:rPr>
              <a:t>E</a:t>
            </a:r>
            <a:r>
              <a:rPr lang="en-GB" sz="2300" kern="1200" dirty="0">
                <a:effectLst/>
                <a:latin typeface="Gothic A1" panose="020B0604020202020204" charset="-127"/>
                <a:ea typeface="Gothic A1" panose="020B0604020202020204" charset="-127"/>
                <a:cs typeface="Gothic A1" panose="020B0604020202020204" charset="-127"/>
              </a:rPr>
              <a:t>, on the other hand, had its </a:t>
            </a:r>
            <a:r>
              <a:rPr lang="en-GB" sz="2300" b="1" kern="1200" dirty="0">
                <a:effectLst/>
                <a:latin typeface="Gothic A1" panose="020B0604020202020204" charset="-127"/>
                <a:ea typeface="Gothic A1" panose="020B0604020202020204" charset="-127"/>
                <a:cs typeface="Gothic A1" panose="020B0604020202020204" charset="-127"/>
              </a:rPr>
              <a:t>business liability insurance with insurer X</a:t>
            </a:r>
            <a:r>
              <a:rPr lang="en-GB" sz="2300" kern="1200" dirty="0">
                <a:effectLst/>
                <a:latin typeface="Gothic A1" panose="020B0604020202020204" charset="-127"/>
                <a:ea typeface="Gothic A1" panose="020B0604020202020204" charset="-127"/>
                <a:cs typeface="Gothic A1" panose="020B0604020202020204" charset="-127"/>
              </a:rPr>
              <a:t>.</a:t>
            </a:r>
          </a:p>
          <a:p>
            <a:pPr marL="0" indent="0">
              <a:lnSpc>
                <a:spcPct val="101000"/>
              </a:lnSpc>
              <a:buNone/>
            </a:pPr>
            <a:r>
              <a:rPr lang="en-US" sz="2300" dirty="0"/>
              <a:t>When the machines arrived in Australia on 8 and 9 February 2010, the buyer discovered </a:t>
            </a:r>
            <a:r>
              <a:rPr lang="en-US" sz="2300" b="1" dirty="0"/>
              <a:t>serious corrosion damage </a:t>
            </a:r>
            <a:r>
              <a:rPr lang="en-US" sz="2300" dirty="0"/>
              <a:t>and informed the plaintiff immediately. </a:t>
            </a:r>
            <a:endParaRPr lang="hr-HR" sz="2300" dirty="0"/>
          </a:p>
          <a:p>
            <a:pPr marL="0" indent="0">
              <a:lnSpc>
                <a:spcPct val="101000"/>
              </a:lnSpc>
              <a:buNone/>
            </a:pPr>
            <a:r>
              <a:rPr lang="en-US" sz="2300" dirty="0"/>
              <a:t>The damage came as a shock to everyone involved, as everyone was convinced that all possible precautions had been taken in view of the importance of the shipment. A </a:t>
            </a:r>
            <a:r>
              <a:rPr lang="en-US" sz="2300" b="1" dirty="0"/>
              <a:t>meeting of the companies involved, and their insurers</a:t>
            </a:r>
            <a:r>
              <a:rPr lang="hr-HR" sz="2300" dirty="0"/>
              <a:t>,</a:t>
            </a:r>
            <a:r>
              <a:rPr lang="en-US" sz="2300" dirty="0"/>
              <a:t> was convened at the premises of packer E. </a:t>
            </a:r>
          </a:p>
          <a:p>
            <a:pPr marL="0" indent="0">
              <a:lnSpc>
                <a:spcPct val="101000"/>
              </a:lnSpc>
              <a:buNone/>
            </a:pPr>
            <a:endParaRPr lang="de-CH"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904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B86DBAA-ED70-0CB0-AA05-AD746BE754E5}"/>
              </a:ext>
            </a:extLst>
          </p:cNvPr>
          <p:cNvSpPr>
            <a:spLocks noGrp="1"/>
          </p:cNvSpPr>
          <p:nvPr>
            <p:ph type="title"/>
          </p:nvPr>
        </p:nvSpPr>
        <p:spPr>
          <a:xfrm>
            <a:off x="809851" y="548141"/>
            <a:ext cx="10578193" cy="828221"/>
          </a:xfrm>
        </p:spPr>
        <p:txBody>
          <a:bodyPr/>
          <a:lstStyle/>
          <a:p>
            <a:r>
              <a:rPr lang="hr-HR" dirty="0"/>
              <a:t>Who is who</a:t>
            </a:r>
            <a:r>
              <a:rPr lang="de-CH" dirty="0"/>
              <a:t> and </a:t>
            </a:r>
            <a:r>
              <a:rPr lang="de-CH" dirty="0" err="1"/>
              <a:t>what</a:t>
            </a:r>
            <a:r>
              <a:rPr lang="de-CH" dirty="0"/>
              <a:t> </a:t>
            </a:r>
            <a:r>
              <a:rPr lang="de-CH" dirty="0" err="1"/>
              <a:t>happened</a:t>
            </a:r>
            <a:r>
              <a:rPr lang="de-CH" dirty="0"/>
              <a:t> (</a:t>
            </a:r>
            <a:r>
              <a:rPr lang="de-CH" dirty="0" err="1"/>
              <a:t>cont’d</a:t>
            </a:r>
            <a:r>
              <a:rPr lang="de-CH" dirty="0"/>
              <a:t>)</a:t>
            </a:r>
            <a:endParaRPr lang="en-US" dirty="0"/>
          </a:p>
        </p:txBody>
      </p:sp>
      <p:sp>
        <p:nvSpPr>
          <p:cNvPr id="3" name="Fußzeilenplatzhalter 2">
            <a:extLst>
              <a:ext uri="{FF2B5EF4-FFF2-40B4-BE49-F238E27FC236}">
                <a16:creationId xmlns:a16="http://schemas.microsoft.com/office/drawing/2014/main" id="{9A7D7C77-A4AA-1676-C029-90C1B2BDAEB8}"/>
              </a:ext>
            </a:extLst>
          </p:cNvPr>
          <p:cNvSpPr>
            <a:spLocks noGrp="1"/>
          </p:cNvSpPr>
          <p:nvPr>
            <p:ph type="ftr" sz="quarter" idx="11"/>
          </p:nvPr>
        </p:nvSpPr>
        <p:spPr>
          <a:xfrm>
            <a:off x="810532" y="6225724"/>
            <a:ext cx="4114800" cy="365125"/>
          </a:xfrm>
        </p:spPr>
        <p:txBody>
          <a:bodyPr anchor="ctr">
            <a:normAutofit/>
          </a:bodyPr>
          <a:lstStyle/>
          <a:p>
            <a:pPr>
              <a:spcAft>
                <a:spcPts val="600"/>
              </a:spcAft>
            </a:pPr>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4" name="Foliennummernplatzhalter 3">
            <a:extLst>
              <a:ext uri="{FF2B5EF4-FFF2-40B4-BE49-F238E27FC236}">
                <a16:creationId xmlns:a16="http://schemas.microsoft.com/office/drawing/2014/main" id="{495FA501-F5D5-08B3-3F22-ED6B9D6B88FF}"/>
              </a:ext>
            </a:extLst>
          </p:cNvPr>
          <p:cNvSpPr>
            <a:spLocks noGrp="1"/>
          </p:cNvSpPr>
          <p:nvPr>
            <p:ph type="sldNum" sz="quarter" idx="12"/>
          </p:nvPr>
        </p:nvSpPr>
        <p:spPr>
          <a:xfrm>
            <a:off x="8645525" y="6217560"/>
            <a:ext cx="2743200" cy="373289"/>
          </a:xfrm>
        </p:spPr>
        <p:txBody>
          <a:bodyPr anchor="ctr">
            <a:normAutofit/>
          </a:bodyPr>
          <a:lstStyle/>
          <a:p>
            <a:pPr>
              <a:spcAft>
                <a:spcPts val="600"/>
              </a:spcAft>
            </a:pPr>
            <a:fld id="{F580F97F-3EF7-CA4D-8986-551EF0268349}" type="slidenum">
              <a:rPr lang="de-CH" smtClean="0"/>
              <a:pPr>
                <a:spcAft>
                  <a:spcPts val="600"/>
                </a:spcAft>
              </a:pPr>
              <a:t>6</a:t>
            </a:fld>
            <a:endParaRPr lang="de-CH"/>
          </a:p>
        </p:txBody>
      </p:sp>
      <p:pic>
        <p:nvPicPr>
          <p:cNvPr id="9" name="Grafik 8" descr="Ein Bild, das Text, Screenshot, Kreis, Diagramm enthält.&#10;&#10;Automatisch generierte Beschreibung">
            <a:extLst>
              <a:ext uri="{FF2B5EF4-FFF2-40B4-BE49-F238E27FC236}">
                <a16:creationId xmlns:a16="http://schemas.microsoft.com/office/drawing/2014/main" id="{69D0E773-155E-C5F2-A6EB-5A737963E3E8}"/>
              </a:ext>
            </a:extLst>
          </p:cNvPr>
          <p:cNvPicPr>
            <a:picLocks noChangeAspect="1"/>
          </p:cNvPicPr>
          <p:nvPr/>
        </p:nvPicPr>
        <p:blipFill>
          <a:blip r:embed="rId2"/>
          <a:stretch>
            <a:fillRect/>
          </a:stretch>
        </p:blipFill>
        <p:spPr>
          <a:xfrm>
            <a:off x="6732065" y="1383621"/>
            <a:ext cx="4656660" cy="4645704"/>
          </a:xfrm>
          <a:prstGeom prst="rect">
            <a:avLst/>
          </a:prstGeom>
          <a:noFill/>
        </p:spPr>
      </p:pic>
      <p:sp>
        <p:nvSpPr>
          <p:cNvPr id="5" name="Textplatzhalter 4">
            <a:extLst>
              <a:ext uri="{FF2B5EF4-FFF2-40B4-BE49-F238E27FC236}">
                <a16:creationId xmlns:a16="http://schemas.microsoft.com/office/drawing/2014/main" id="{9E603BCE-70EB-0A6B-0279-9032764E2898}"/>
              </a:ext>
            </a:extLst>
          </p:cNvPr>
          <p:cNvSpPr>
            <a:spLocks noGrp="1"/>
          </p:cNvSpPr>
          <p:nvPr>
            <p:ph type="body" sz="quarter" idx="13"/>
          </p:nvPr>
        </p:nvSpPr>
        <p:spPr>
          <a:xfrm>
            <a:off x="809624" y="1381539"/>
            <a:ext cx="5591175" cy="4639849"/>
          </a:xfrm>
        </p:spPr>
        <p:txBody>
          <a:bodyPr>
            <a:normAutofit lnSpcReduction="10000"/>
          </a:bodyPr>
          <a:lstStyle/>
          <a:p>
            <a:pPr marL="0" indent="0">
              <a:buNone/>
            </a:pPr>
            <a:r>
              <a:rPr lang="en-US" dirty="0"/>
              <a:t>E's staff explained </a:t>
            </a:r>
            <a:r>
              <a:rPr lang="en-US" b="1" dirty="0"/>
              <a:t>how the machines were protected </a:t>
            </a:r>
            <a:r>
              <a:rPr lang="en-US" dirty="0"/>
              <a:t>by the </a:t>
            </a:r>
            <a:r>
              <a:rPr lang="en-US" b="1" dirty="0"/>
              <a:t>films</a:t>
            </a:r>
            <a:r>
              <a:rPr lang="en-US" dirty="0"/>
              <a:t> and, in particular, the use of packaging containing VCI products (VCI stands for 'volatile corrosion inhibitor') to protect against corrosion (</a:t>
            </a:r>
            <a:r>
              <a:rPr lang="en-US" dirty="0" err="1"/>
              <a:t>VpCI</a:t>
            </a:r>
            <a:r>
              <a:rPr lang="en-US" dirty="0"/>
              <a:t> for '</a:t>
            </a:r>
            <a:r>
              <a:rPr lang="en-US" dirty="0" err="1"/>
              <a:t>vapour</a:t>
            </a:r>
            <a:r>
              <a:rPr lang="en-US" dirty="0"/>
              <a:t> phase corrosion inhibitor' is a trademark of the manufacturer C.). This process is essentially based on the use of volatile inhibitors (molecules) to </a:t>
            </a:r>
            <a:r>
              <a:rPr lang="en-US" b="1" dirty="0"/>
              <a:t>form a protective layer </a:t>
            </a:r>
            <a:r>
              <a:rPr lang="en-US" dirty="0"/>
              <a:t>on the surface of the goods so that corrosion cannot occur. </a:t>
            </a:r>
          </a:p>
          <a:p>
            <a:pPr marL="0" indent="0">
              <a:buNone/>
            </a:pPr>
            <a:r>
              <a:rPr lang="en-US" dirty="0"/>
              <a:t>The employee who carried out the packaging in question mentioned himself that more </a:t>
            </a:r>
            <a:r>
              <a:rPr lang="en-US" b="1" dirty="0" err="1"/>
              <a:t>VpCI</a:t>
            </a:r>
            <a:r>
              <a:rPr lang="en-US" b="1" dirty="0"/>
              <a:t> dispensers </a:t>
            </a:r>
            <a:r>
              <a:rPr lang="en-US" dirty="0"/>
              <a:t>should probably have been used.</a:t>
            </a:r>
          </a:p>
          <a:p>
            <a:endParaRPr lang="de-CH" sz="1900" dirty="0"/>
          </a:p>
        </p:txBody>
      </p:sp>
    </p:spTree>
    <p:extLst>
      <p:ext uri="{BB962C8B-B14F-4D97-AF65-F5344CB8AC3E}">
        <p14:creationId xmlns:p14="http://schemas.microsoft.com/office/powerpoint/2010/main" val="20886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E7126-ADB3-9D49-B783-EE47C0377369}"/>
              </a:ext>
            </a:extLst>
          </p:cNvPr>
          <p:cNvSpPr>
            <a:spLocks noGrp="1"/>
          </p:cNvSpPr>
          <p:nvPr>
            <p:ph type="title"/>
          </p:nvPr>
        </p:nvSpPr>
        <p:spPr>
          <a:xfrm>
            <a:off x="809851" y="548141"/>
            <a:ext cx="10578193" cy="1168693"/>
          </a:xfrm>
        </p:spPr>
        <p:txBody>
          <a:bodyPr/>
          <a:lstStyle/>
          <a:p>
            <a:pPr>
              <a:spcAft>
                <a:spcPts val="1000"/>
              </a:spcAft>
            </a:pPr>
            <a:r>
              <a:rPr lang="en-US" sz="3200" dirty="0"/>
              <a:t>Surveyors’ reports </a:t>
            </a:r>
            <a:br>
              <a:rPr lang="en-US" sz="3200" dirty="0"/>
            </a:br>
            <a:r>
              <a:rPr lang="en-US" sz="2400" dirty="0"/>
              <a:t>Insurers have commissioned several experts to inspect the damage </a:t>
            </a:r>
            <a:endParaRPr lang="de-CH" sz="2400" dirty="0"/>
          </a:p>
        </p:txBody>
      </p:sp>
      <p:sp>
        <p:nvSpPr>
          <p:cNvPr id="3" name="Textplatzhalter 2">
            <a:extLst>
              <a:ext uri="{FF2B5EF4-FFF2-40B4-BE49-F238E27FC236}">
                <a16:creationId xmlns:a16="http://schemas.microsoft.com/office/drawing/2014/main" id="{57692AE8-3A9E-D24B-816F-D93115DEAA4B}"/>
              </a:ext>
            </a:extLst>
          </p:cNvPr>
          <p:cNvSpPr>
            <a:spLocks noGrp="1"/>
          </p:cNvSpPr>
          <p:nvPr>
            <p:ph type="body" sz="quarter" idx="4294967295"/>
          </p:nvPr>
        </p:nvSpPr>
        <p:spPr>
          <a:xfrm>
            <a:off x="809851" y="5775648"/>
            <a:ext cx="4764998" cy="441911"/>
          </a:xfrm>
        </p:spPr>
        <p:txBody>
          <a:bodyPr/>
          <a:lstStyle/>
          <a:p>
            <a:pPr marL="0" indent="0">
              <a:spcAft>
                <a:spcPts val="700"/>
              </a:spcAft>
              <a:buNone/>
            </a:pPr>
            <a:r>
              <a:rPr lang="de-CH" dirty="0"/>
              <a:t>Initial </a:t>
            </a:r>
            <a:r>
              <a:rPr lang="de-CH" dirty="0" err="1"/>
              <a:t>opening</a:t>
            </a:r>
            <a:r>
              <a:rPr lang="de-CH" dirty="0"/>
              <a:t> </a:t>
            </a:r>
            <a:r>
              <a:rPr lang="de-CH" dirty="0" err="1"/>
              <a:t>of</a:t>
            </a:r>
            <a:r>
              <a:rPr lang="de-CH" dirty="0"/>
              <a:t> </a:t>
            </a:r>
            <a:r>
              <a:rPr lang="de-CH" dirty="0" err="1"/>
              <a:t>one</a:t>
            </a:r>
            <a:r>
              <a:rPr lang="de-CH" dirty="0"/>
              <a:t> </a:t>
            </a:r>
            <a:r>
              <a:rPr lang="de-CH" dirty="0" err="1"/>
              <a:t>of</a:t>
            </a:r>
            <a:r>
              <a:rPr lang="de-CH" dirty="0"/>
              <a:t> </a:t>
            </a:r>
            <a:r>
              <a:rPr lang="de-CH" dirty="0" err="1"/>
              <a:t>the</a:t>
            </a:r>
            <a:r>
              <a:rPr lang="de-CH" dirty="0"/>
              <a:t> </a:t>
            </a:r>
            <a:r>
              <a:rPr lang="de-CH" dirty="0" err="1"/>
              <a:t>containers</a:t>
            </a:r>
            <a:endParaRPr lang="de-CH" dirty="0"/>
          </a:p>
          <a:p>
            <a:pPr marL="0" indent="0">
              <a:spcAft>
                <a:spcPts val="700"/>
              </a:spcAft>
              <a:buNone/>
            </a:pPr>
            <a:endParaRPr lang="de-CH" sz="1600" dirty="0"/>
          </a:p>
        </p:txBody>
      </p:sp>
      <p:sp>
        <p:nvSpPr>
          <p:cNvPr id="7" name="Fußzeilenplatzhalter 6">
            <a:extLst>
              <a:ext uri="{FF2B5EF4-FFF2-40B4-BE49-F238E27FC236}">
                <a16:creationId xmlns:a16="http://schemas.microsoft.com/office/drawing/2014/main" id="{EE2D3258-46B6-AE40-B51B-D32483F4350A}"/>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8" name="Foliennummernplatzhalter 7">
            <a:extLst>
              <a:ext uri="{FF2B5EF4-FFF2-40B4-BE49-F238E27FC236}">
                <a16:creationId xmlns:a16="http://schemas.microsoft.com/office/drawing/2014/main" id="{498B3F77-A2FB-7A45-8293-2BBF42A0D495}"/>
              </a:ext>
            </a:extLst>
          </p:cNvPr>
          <p:cNvSpPr>
            <a:spLocks noGrp="1"/>
          </p:cNvSpPr>
          <p:nvPr>
            <p:ph type="sldNum" sz="quarter" idx="12"/>
          </p:nvPr>
        </p:nvSpPr>
        <p:spPr/>
        <p:txBody>
          <a:bodyPr/>
          <a:lstStyle/>
          <a:p>
            <a:fld id="{F580F97F-3EF7-CA4D-8986-551EF0268349}" type="slidenum">
              <a:rPr lang="de-CH" smtClean="0"/>
              <a:t>7</a:t>
            </a:fld>
            <a:endParaRPr lang="de-CH"/>
          </a:p>
        </p:txBody>
      </p:sp>
      <p:pic>
        <p:nvPicPr>
          <p:cNvPr id="5" name="Grafik 4">
            <a:extLst>
              <a:ext uri="{FF2B5EF4-FFF2-40B4-BE49-F238E27FC236}">
                <a16:creationId xmlns:a16="http://schemas.microsoft.com/office/drawing/2014/main" id="{16803570-3468-FD53-652A-D667DEC75A2F}"/>
              </a:ext>
            </a:extLst>
          </p:cNvPr>
          <p:cNvPicPr>
            <a:picLocks noChangeAspect="1"/>
          </p:cNvPicPr>
          <p:nvPr/>
        </p:nvPicPr>
        <p:blipFill>
          <a:blip r:embed="rId2"/>
          <a:stretch>
            <a:fillRect/>
          </a:stretch>
        </p:blipFill>
        <p:spPr>
          <a:xfrm>
            <a:off x="6248229" y="1634701"/>
            <a:ext cx="5989303" cy="4043378"/>
          </a:xfrm>
          <a:prstGeom prst="rect">
            <a:avLst/>
          </a:prstGeom>
        </p:spPr>
      </p:pic>
      <p:sp>
        <p:nvSpPr>
          <p:cNvPr id="11" name="Textplatzhalter 2">
            <a:extLst>
              <a:ext uri="{FF2B5EF4-FFF2-40B4-BE49-F238E27FC236}">
                <a16:creationId xmlns:a16="http://schemas.microsoft.com/office/drawing/2014/main" id="{1F26C9E0-61A1-BF40-4114-C653806C1AB0}"/>
              </a:ext>
            </a:extLst>
          </p:cNvPr>
          <p:cNvSpPr txBox="1">
            <a:spLocks/>
          </p:cNvSpPr>
          <p:nvPr/>
        </p:nvSpPr>
        <p:spPr>
          <a:xfrm>
            <a:off x="6235617" y="5783813"/>
            <a:ext cx="4572253" cy="441911"/>
          </a:xfrm>
          <a:prstGeom prst="rect">
            <a:avLst/>
          </a:prstGeom>
        </p:spPr>
        <p:txBody>
          <a:bodyPr vert="horz" lIns="0" tIns="0" rIns="0" bIns="0" rtlCol="0">
            <a:noAutofit/>
          </a:bodyPr>
          <a:lstStyle>
            <a:lvl1pPr marL="2286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1pPr>
            <a:lvl2pPr marL="6858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2pPr>
            <a:lvl3pPr marL="1143000" indent="-228600" algn="l" defTabSz="914400" rtl="0" eaLnBrk="1" latinLnBrk="0" hangingPunct="1">
              <a:lnSpc>
                <a:spcPct val="102000"/>
              </a:lnSpc>
              <a:spcBef>
                <a:spcPts val="0"/>
              </a:spcBef>
              <a:spcAft>
                <a:spcPts val="850"/>
              </a:spcAft>
              <a:buFont typeface="Wingdings" pitchFamily="2" charset="2"/>
              <a:buChar char="§"/>
              <a:defRPr sz="2100" b="0" i="0" kern="1200">
                <a:solidFill>
                  <a:schemeClr val="tx1"/>
                </a:solidFill>
                <a:latin typeface="Gothic A1" pitchFamily="2" charset="-127"/>
                <a:ea typeface="Gothic A1" pitchFamily="2" charset="-127"/>
                <a:cs typeface="Gothic A1" pitchFamily="2" charset="-127"/>
              </a:defRPr>
            </a:lvl3pPr>
            <a:lvl4pPr marL="1600200" indent="-228600" algn="l" defTabSz="914400" rtl="0" eaLnBrk="1" latinLnBrk="0" hangingPunct="1">
              <a:lnSpc>
                <a:spcPct val="102000"/>
              </a:lnSpc>
              <a:spcBef>
                <a:spcPts val="0"/>
              </a:spcBef>
              <a:spcAft>
                <a:spcPts val="850"/>
              </a:spcAft>
              <a:buFont typeface="Arial" panose="020B0604020202020204" pitchFamily="34" charset="0"/>
              <a:buChar char="•"/>
              <a:defRPr sz="2100" b="0" i="0" kern="1200">
                <a:solidFill>
                  <a:schemeClr val="tx1"/>
                </a:solidFill>
                <a:latin typeface="Gothic A1" pitchFamily="2" charset="-127"/>
                <a:ea typeface="Gothic A1" pitchFamily="2" charset="-127"/>
                <a:cs typeface="Gothic A1" pitchFamily="2" charset="-127"/>
              </a:defRPr>
            </a:lvl4pPr>
            <a:lvl5pPr marL="2057400" indent="-228600" algn="l" defTabSz="914400" rtl="0" eaLnBrk="1" latinLnBrk="0" hangingPunct="1">
              <a:lnSpc>
                <a:spcPct val="102000"/>
              </a:lnSpc>
              <a:spcBef>
                <a:spcPts val="0"/>
              </a:spcBef>
              <a:spcAft>
                <a:spcPts val="850"/>
              </a:spcAft>
              <a:buFont typeface="Symbol" pitchFamily="2" charset="2"/>
              <a:buChar char="-"/>
              <a:defRPr sz="2100" b="0" i="0" kern="1200">
                <a:solidFill>
                  <a:schemeClr val="tx1"/>
                </a:solidFill>
                <a:latin typeface="Gothic A1" pitchFamily="2" charset="-127"/>
                <a:ea typeface="Gothic A1" pitchFamily="2" charset="-127"/>
                <a:cs typeface="Gothic A1" pitchFamily="2" charset="-12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700"/>
              </a:spcAft>
              <a:buFont typeface="Arial" panose="020B0604020202020204" pitchFamily="34" charset="0"/>
              <a:buNone/>
            </a:pPr>
            <a:r>
              <a:rPr lang="hr-HR" dirty="0"/>
              <a:t>One case partially open for inspection</a:t>
            </a:r>
            <a:endParaRPr lang="de-CH" dirty="0"/>
          </a:p>
          <a:p>
            <a:pPr marL="0" indent="0">
              <a:spcAft>
                <a:spcPts val="700"/>
              </a:spcAft>
              <a:buFont typeface="Arial" panose="020B0604020202020204" pitchFamily="34" charset="0"/>
              <a:buNone/>
            </a:pPr>
            <a:endParaRPr lang="de-CH" sz="1600" dirty="0"/>
          </a:p>
        </p:txBody>
      </p:sp>
      <p:pic>
        <p:nvPicPr>
          <p:cNvPr id="13" name="Grafik 12">
            <a:extLst>
              <a:ext uri="{FF2B5EF4-FFF2-40B4-BE49-F238E27FC236}">
                <a16:creationId xmlns:a16="http://schemas.microsoft.com/office/drawing/2014/main" id="{871EA95D-9DAA-EB3E-94C2-FB2BF06A9721}"/>
              </a:ext>
            </a:extLst>
          </p:cNvPr>
          <p:cNvPicPr>
            <a:picLocks noChangeAspect="1"/>
          </p:cNvPicPr>
          <p:nvPr/>
        </p:nvPicPr>
        <p:blipFill>
          <a:blip r:embed="rId3"/>
          <a:stretch>
            <a:fillRect/>
          </a:stretch>
        </p:blipFill>
        <p:spPr>
          <a:xfrm>
            <a:off x="1" y="1634700"/>
            <a:ext cx="6107252" cy="4039568"/>
          </a:xfrm>
          <a:prstGeom prst="rect">
            <a:avLst/>
          </a:prstGeom>
        </p:spPr>
      </p:pic>
    </p:spTree>
    <p:extLst>
      <p:ext uri="{BB962C8B-B14F-4D97-AF65-F5344CB8AC3E}">
        <p14:creationId xmlns:p14="http://schemas.microsoft.com/office/powerpoint/2010/main" val="87042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335F5-11BD-F146-9645-C5E03B089DBC}"/>
              </a:ext>
            </a:extLst>
          </p:cNvPr>
          <p:cNvSpPr>
            <a:spLocks noGrp="1"/>
          </p:cNvSpPr>
          <p:nvPr>
            <p:ph type="title"/>
          </p:nvPr>
        </p:nvSpPr>
        <p:spPr/>
        <p:txBody>
          <a:bodyPr/>
          <a:lstStyle/>
          <a:p>
            <a:r>
              <a:rPr lang="en-US" sz="3200" dirty="0"/>
              <a:t>Surveyors’ reports (cont’d</a:t>
            </a:r>
            <a:r>
              <a:rPr lang="en-US" sz="2800" dirty="0"/>
              <a:t>)</a:t>
            </a:r>
            <a:br>
              <a:rPr lang="de-CH" dirty="0"/>
            </a:br>
            <a:r>
              <a:rPr lang="en-US" sz="2400" dirty="0"/>
              <a:t>Wooden crate is being dismantled</a:t>
            </a:r>
            <a:br>
              <a:rPr lang="en-US" dirty="0"/>
            </a:br>
            <a:endParaRPr lang="de-CH" dirty="0"/>
          </a:p>
        </p:txBody>
      </p:sp>
      <p:sp>
        <p:nvSpPr>
          <p:cNvPr id="3" name="Textplatzhalter 2">
            <a:extLst>
              <a:ext uri="{FF2B5EF4-FFF2-40B4-BE49-F238E27FC236}">
                <a16:creationId xmlns:a16="http://schemas.microsoft.com/office/drawing/2014/main" id="{643F6EF2-05DE-894F-822D-7266C2C70249}"/>
              </a:ext>
            </a:extLst>
          </p:cNvPr>
          <p:cNvSpPr>
            <a:spLocks noGrp="1"/>
          </p:cNvSpPr>
          <p:nvPr>
            <p:ph type="body" sz="quarter" idx="4294967295"/>
          </p:nvPr>
        </p:nvSpPr>
        <p:spPr>
          <a:xfrm>
            <a:off x="810533" y="1668780"/>
            <a:ext cx="3024349" cy="4359866"/>
          </a:xfrm>
        </p:spPr>
        <p:txBody>
          <a:bodyPr/>
          <a:lstStyle/>
          <a:p>
            <a:pPr marL="0" indent="0">
              <a:buNone/>
            </a:pPr>
            <a:r>
              <a:rPr lang="en-GB" kern="1200" dirty="0">
                <a:effectLst/>
                <a:latin typeface="Gothic A1" panose="020B0604020202020204" charset="-127"/>
                <a:ea typeface="Gothic A1" panose="020B0604020202020204" charset="-127"/>
                <a:cs typeface="Gothic A1" panose="020B0604020202020204" charset="-127"/>
              </a:rPr>
              <a:t>The pack</a:t>
            </a:r>
            <a:r>
              <a:rPr lang="hr-HR" kern="1200" dirty="0">
                <a:effectLst/>
                <a:latin typeface="Gothic A1" panose="020B0604020202020204" charset="-127"/>
                <a:ea typeface="Gothic A1" panose="020B0604020202020204" charset="-127"/>
                <a:cs typeface="Gothic A1" panose="020B0604020202020204" charset="-127"/>
              </a:rPr>
              <a:t>ag</a:t>
            </a:r>
            <a:r>
              <a:rPr lang="en-GB" kern="1200" dirty="0" err="1">
                <a:effectLst/>
                <a:latin typeface="Gothic A1" panose="020B0604020202020204" charset="-127"/>
                <a:ea typeface="Gothic A1" panose="020B0604020202020204" charset="-127"/>
                <a:cs typeface="Gothic A1" panose="020B0604020202020204" charset="-127"/>
              </a:rPr>
              <a:t>ing</a:t>
            </a:r>
            <a:r>
              <a:rPr lang="en-GB" kern="1200" dirty="0">
                <a:effectLst/>
                <a:latin typeface="Gothic A1" panose="020B0604020202020204" charset="-127"/>
                <a:ea typeface="Gothic A1" panose="020B0604020202020204" charset="-127"/>
                <a:cs typeface="Gothic A1" panose="020B0604020202020204" charset="-127"/>
              </a:rPr>
              <a:t> appeared </a:t>
            </a:r>
            <a:r>
              <a:rPr lang="en-GB" b="1" kern="1200" dirty="0">
                <a:effectLst/>
                <a:latin typeface="Gothic A1" panose="020B0604020202020204" charset="-127"/>
                <a:ea typeface="Gothic A1" panose="020B0604020202020204" charset="-127"/>
                <a:cs typeface="Gothic A1" panose="020B0604020202020204" charset="-127"/>
              </a:rPr>
              <a:t>intact</a:t>
            </a:r>
            <a:r>
              <a:rPr lang="en-GB" kern="1200" dirty="0">
                <a:effectLst/>
                <a:latin typeface="Gothic A1" panose="020B0604020202020204" charset="-127"/>
                <a:ea typeface="Gothic A1" panose="020B0604020202020204" charset="-127"/>
                <a:cs typeface="Gothic A1" panose="020B0604020202020204" charset="-127"/>
              </a:rPr>
              <a:t> with </a:t>
            </a:r>
            <a:r>
              <a:rPr lang="en-GB" b="1" kern="1200" dirty="0">
                <a:effectLst/>
                <a:latin typeface="Gothic A1" panose="020B0604020202020204" charset="-127"/>
                <a:ea typeface="Gothic A1" panose="020B0604020202020204" charset="-127"/>
                <a:cs typeface="Gothic A1" panose="020B0604020202020204" charset="-127"/>
              </a:rPr>
              <a:t>no signs of external intervention like impact or water ingress</a:t>
            </a:r>
            <a:r>
              <a:rPr lang="en-GB" kern="1200" dirty="0">
                <a:effectLst/>
                <a:latin typeface="Gothic A1" panose="020B0604020202020204" charset="-127"/>
                <a:ea typeface="Gothic A1" panose="020B0604020202020204" charset="-127"/>
                <a:cs typeface="Gothic A1" panose="020B0604020202020204" charset="-127"/>
              </a:rPr>
              <a:t>. </a:t>
            </a:r>
          </a:p>
          <a:p>
            <a:pPr marL="0" indent="0">
              <a:buNone/>
            </a:pPr>
            <a:r>
              <a:rPr lang="en-GB" kern="1200" dirty="0">
                <a:effectLst/>
                <a:latin typeface="Gothic A1" panose="020B0604020202020204" charset="-127"/>
                <a:ea typeface="Gothic A1" panose="020B0604020202020204" charset="-127"/>
                <a:cs typeface="Gothic A1" panose="020B0604020202020204" charset="-127"/>
              </a:rPr>
              <a:t>Only when the layers of packing foil were removed the full extent of the damage became evident.</a:t>
            </a:r>
            <a:endParaRPr lang="de-CH" dirty="0">
              <a:effectLst/>
              <a:latin typeface="Times New Roman" panose="02020603050405020304" pitchFamily="18" charset="0"/>
              <a:ea typeface="Times New Roman" panose="02020603050405020304" pitchFamily="18" charset="0"/>
            </a:endParaRPr>
          </a:p>
          <a:p>
            <a:pPr marL="0" indent="0">
              <a:buNone/>
            </a:pPr>
            <a:endParaRPr lang="de-CH" dirty="0"/>
          </a:p>
        </p:txBody>
      </p:sp>
      <p:sp>
        <p:nvSpPr>
          <p:cNvPr id="4" name="Fußzeilenplatzhalter 3">
            <a:extLst>
              <a:ext uri="{FF2B5EF4-FFF2-40B4-BE49-F238E27FC236}">
                <a16:creationId xmlns:a16="http://schemas.microsoft.com/office/drawing/2014/main" id="{687A0566-C529-7F40-906F-6DE5E5975C05}"/>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5" name="Foliennummernplatzhalter 4">
            <a:extLst>
              <a:ext uri="{FF2B5EF4-FFF2-40B4-BE49-F238E27FC236}">
                <a16:creationId xmlns:a16="http://schemas.microsoft.com/office/drawing/2014/main" id="{49238CF9-C25F-BC42-B820-D9687A1FBEF5}"/>
              </a:ext>
            </a:extLst>
          </p:cNvPr>
          <p:cNvSpPr>
            <a:spLocks noGrp="1"/>
          </p:cNvSpPr>
          <p:nvPr>
            <p:ph type="sldNum" sz="quarter" idx="12"/>
          </p:nvPr>
        </p:nvSpPr>
        <p:spPr/>
        <p:txBody>
          <a:bodyPr/>
          <a:lstStyle/>
          <a:p>
            <a:fld id="{F580F97F-3EF7-CA4D-8986-551EF0268349}" type="slidenum">
              <a:rPr lang="de-CH" smtClean="0"/>
              <a:t>8</a:t>
            </a:fld>
            <a:endParaRPr lang="de-CH"/>
          </a:p>
        </p:txBody>
      </p:sp>
      <p:pic>
        <p:nvPicPr>
          <p:cNvPr id="7" name="Grafik 6">
            <a:extLst>
              <a:ext uri="{FF2B5EF4-FFF2-40B4-BE49-F238E27FC236}">
                <a16:creationId xmlns:a16="http://schemas.microsoft.com/office/drawing/2014/main" id="{C67F6C07-ADCF-00A8-CADC-C5A1DB2A446F}"/>
              </a:ext>
            </a:extLst>
          </p:cNvPr>
          <p:cNvPicPr>
            <a:picLocks noChangeAspect="1"/>
          </p:cNvPicPr>
          <p:nvPr/>
        </p:nvPicPr>
        <p:blipFill>
          <a:blip r:embed="rId2"/>
          <a:stretch>
            <a:fillRect/>
          </a:stretch>
        </p:blipFill>
        <p:spPr>
          <a:xfrm>
            <a:off x="4228208" y="1511271"/>
            <a:ext cx="7505053" cy="5079578"/>
          </a:xfrm>
          <a:prstGeom prst="rect">
            <a:avLst/>
          </a:prstGeom>
        </p:spPr>
      </p:pic>
    </p:spTree>
    <p:extLst>
      <p:ext uri="{BB962C8B-B14F-4D97-AF65-F5344CB8AC3E}">
        <p14:creationId xmlns:p14="http://schemas.microsoft.com/office/powerpoint/2010/main" val="2381642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56BAB7-8099-2845-B1AA-B499A1E52502}"/>
              </a:ext>
            </a:extLst>
          </p:cNvPr>
          <p:cNvSpPr>
            <a:spLocks noGrp="1"/>
          </p:cNvSpPr>
          <p:nvPr>
            <p:ph type="title"/>
          </p:nvPr>
        </p:nvSpPr>
        <p:spPr/>
        <p:txBody>
          <a:bodyPr/>
          <a:lstStyle/>
          <a:p>
            <a:r>
              <a:rPr lang="en-US" sz="3200" dirty="0"/>
              <a:t>Surveyors’ reports (cont’d)</a:t>
            </a:r>
            <a:endParaRPr lang="de-CH" sz="3200" dirty="0"/>
          </a:p>
        </p:txBody>
      </p:sp>
      <p:sp>
        <p:nvSpPr>
          <p:cNvPr id="3" name="Textplatzhalter 2">
            <a:extLst>
              <a:ext uri="{FF2B5EF4-FFF2-40B4-BE49-F238E27FC236}">
                <a16:creationId xmlns:a16="http://schemas.microsoft.com/office/drawing/2014/main" id="{0BF7F818-1956-1049-9D98-804D4D44AF2C}"/>
              </a:ext>
            </a:extLst>
          </p:cNvPr>
          <p:cNvSpPr>
            <a:spLocks noGrp="1"/>
          </p:cNvSpPr>
          <p:nvPr>
            <p:ph type="body" sz="quarter" idx="14"/>
          </p:nvPr>
        </p:nvSpPr>
        <p:spPr>
          <a:xfrm>
            <a:off x="809625" y="1130301"/>
            <a:ext cx="2903959" cy="800001"/>
          </a:xfrm>
        </p:spPr>
        <p:txBody>
          <a:bodyPr/>
          <a:lstStyle/>
          <a:p>
            <a:r>
              <a:rPr lang="hr-HR" sz="2400" dirty="0"/>
              <a:t>Packer’s adhesive tapes used</a:t>
            </a:r>
            <a:endParaRPr lang="de-CH" sz="2400" dirty="0"/>
          </a:p>
          <a:p>
            <a:endParaRPr lang="de-CH" dirty="0"/>
          </a:p>
        </p:txBody>
      </p:sp>
      <p:sp>
        <p:nvSpPr>
          <p:cNvPr id="4" name="Textplatzhalter 3">
            <a:extLst>
              <a:ext uri="{FF2B5EF4-FFF2-40B4-BE49-F238E27FC236}">
                <a16:creationId xmlns:a16="http://schemas.microsoft.com/office/drawing/2014/main" id="{CEE2D26D-D8DA-834E-8646-63E88610D736}"/>
              </a:ext>
            </a:extLst>
          </p:cNvPr>
          <p:cNvSpPr>
            <a:spLocks noGrp="1"/>
          </p:cNvSpPr>
          <p:nvPr>
            <p:ph type="body" sz="quarter" idx="4294967295"/>
          </p:nvPr>
        </p:nvSpPr>
        <p:spPr>
          <a:xfrm>
            <a:off x="810534" y="2127380"/>
            <a:ext cx="2679116" cy="3901266"/>
          </a:xfrm>
        </p:spPr>
        <p:txBody>
          <a:bodyPr/>
          <a:lstStyle/>
          <a:p>
            <a:pPr marL="0" indent="0">
              <a:buNone/>
            </a:pPr>
            <a:r>
              <a:rPr lang="en-GB" kern="1200" dirty="0">
                <a:effectLst/>
                <a:latin typeface="Gothic A1" panose="020B0604020202020204" charset="-127"/>
                <a:ea typeface="Gothic A1" panose="020B0604020202020204" charset="-127"/>
                <a:cs typeface="Gothic A1" panose="020B0604020202020204" charset="-127"/>
              </a:rPr>
              <a:t>The various sections of foil were struck together with </a:t>
            </a:r>
            <a:r>
              <a:rPr lang="en-GB" b="1" kern="1200" dirty="0">
                <a:effectLst/>
                <a:latin typeface="Gothic A1" panose="020B0604020202020204" charset="-127"/>
                <a:ea typeface="Gothic A1" panose="020B0604020202020204" charset="-127"/>
                <a:cs typeface="Gothic A1" panose="020B0604020202020204" charset="-127"/>
              </a:rPr>
              <a:t>E’s adhesive tapes </a:t>
            </a:r>
            <a:r>
              <a:rPr lang="en-GB" kern="1200" dirty="0">
                <a:effectLst/>
                <a:latin typeface="Gothic A1" panose="020B0604020202020204" charset="-127"/>
                <a:ea typeface="Gothic A1" panose="020B0604020202020204" charset="-127"/>
                <a:cs typeface="Gothic A1" panose="020B0604020202020204" charset="-127"/>
              </a:rPr>
              <a:t>used to seal over the laps. This sealing had </a:t>
            </a:r>
            <a:r>
              <a:rPr lang="en-GB" b="1" kern="1200" dirty="0">
                <a:effectLst/>
                <a:latin typeface="Gothic A1" panose="020B0604020202020204" charset="-127"/>
                <a:ea typeface="Gothic A1" panose="020B0604020202020204" charset="-127"/>
                <a:cs typeface="Gothic A1" panose="020B0604020202020204" charset="-127"/>
              </a:rPr>
              <a:t>not</a:t>
            </a:r>
            <a:r>
              <a:rPr lang="en-GB" kern="1200" dirty="0">
                <a:effectLst/>
                <a:latin typeface="Gothic A1" panose="020B0604020202020204" charset="-127"/>
                <a:ea typeface="Gothic A1" panose="020B0604020202020204" charset="-127"/>
                <a:cs typeface="Gothic A1" panose="020B0604020202020204" charset="-127"/>
              </a:rPr>
              <a:t> always been very </a:t>
            </a:r>
            <a:r>
              <a:rPr lang="en-GB" b="1" kern="1200" dirty="0">
                <a:effectLst/>
                <a:latin typeface="Gothic A1" panose="020B0604020202020204" charset="-127"/>
                <a:ea typeface="Gothic A1" panose="020B0604020202020204" charset="-127"/>
                <a:cs typeface="Gothic A1" panose="020B0604020202020204" charset="-127"/>
              </a:rPr>
              <a:t>thorough</a:t>
            </a:r>
            <a:r>
              <a:rPr lang="en-GB" kern="1200" dirty="0">
                <a:effectLst/>
                <a:latin typeface="Gothic A1" panose="020B0604020202020204" charset="-127"/>
                <a:ea typeface="Gothic A1" panose="020B0604020202020204" charset="-127"/>
                <a:cs typeface="Gothic A1" panose="020B0604020202020204" charset="-127"/>
              </a:rPr>
              <a:t>.</a:t>
            </a:r>
            <a:endParaRPr lang="de-CH" dirty="0">
              <a:effectLst/>
              <a:latin typeface="Times New Roman" panose="02020603050405020304" pitchFamily="18" charset="0"/>
              <a:ea typeface="Times New Roman" panose="02020603050405020304" pitchFamily="18" charset="0"/>
            </a:endParaRPr>
          </a:p>
          <a:p>
            <a:pPr marL="0" indent="0">
              <a:buNone/>
            </a:pPr>
            <a:endParaRPr lang="de-CH" dirty="0"/>
          </a:p>
        </p:txBody>
      </p:sp>
      <p:sp>
        <p:nvSpPr>
          <p:cNvPr id="5" name="Fußzeilenplatzhalter 4">
            <a:extLst>
              <a:ext uri="{FF2B5EF4-FFF2-40B4-BE49-F238E27FC236}">
                <a16:creationId xmlns:a16="http://schemas.microsoft.com/office/drawing/2014/main" id="{3983E8D8-1950-1043-9DAA-9730BDDB432C}"/>
              </a:ext>
            </a:extLst>
          </p:cNvPr>
          <p:cNvSpPr>
            <a:spLocks noGrp="1"/>
          </p:cNvSpPr>
          <p:nvPr>
            <p:ph type="ftr" sz="quarter" idx="11"/>
          </p:nvPr>
        </p:nvSpPr>
        <p:spPr/>
        <p:txBody>
          <a:bodyPr/>
          <a:lstStyle/>
          <a:p>
            <a:r>
              <a:rPr lang="de-CH" dirty="0"/>
              <a:t>Dubrovnik, </a:t>
            </a:r>
            <a:r>
              <a:rPr lang="hr-HR" dirty="0"/>
              <a:t>19</a:t>
            </a:r>
            <a:r>
              <a:rPr lang="de-CH" dirty="0"/>
              <a:t> </a:t>
            </a:r>
            <a:r>
              <a:rPr lang="hr-HR" dirty="0"/>
              <a:t>September</a:t>
            </a:r>
            <a:r>
              <a:rPr lang="de-CH" dirty="0"/>
              <a:t> 202</a:t>
            </a:r>
            <a:r>
              <a:rPr lang="hr-HR" dirty="0"/>
              <a:t>4</a:t>
            </a:r>
            <a:endParaRPr lang="de-CH" dirty="0"/>
          </a:p>
        </p:txBody>
      </p:sp>
      <p:sp>
        <p:nvSpPr>
          <p:cNvPr id="6" name="Foliennummernplatzhalter 5">
            <a:extLst>
              <a:ext uri="{FF2B5EF4-FFF2-40B4-BE49-F238E27FC236}">
                <a16:creationId xmlns:a16="http://schemas.microsoft.com/office/drawing/2014/main" id="{84ED062D-F761-5246-8D84-CBA238E2FA44}"/>
              </a:ext>
            </a:extLst>
          </p:cNvPr>
          <p:cNvSpPr>
            <a:spLocks noGrp="1"/>
          </p:cNvSpPr>
          <p:nvPr>
            <p:ph type="sldNum" sz="quarter" idx="12"/>
          </p:nvPr>
        </p:nvSpPr>
        <p:spPr/>
        <p:txBody>
          <a:bodyPr/>
          <a:lstStyle/>
          <a:p>
            <a:fld id="{F580F97F-3EF7-CA4D-8986-551EF0268349}" type="slidenum">
              <a:rPr lang="de-CH" smtClean="0"/>
              <a:t>9</a:t>
            </a:fld>
            <a:endParaRPr lang="de-CH"/>
          </a:p>
        </p:txBody>
      </p:sp>
      <p:pic>
        <p:nvPicPr>
          <p:cNvPr id="8" name="Grafik 7">
            <a:extLst>
              <a:ext uri="{FF2B5EF4-FFF2-40B4-BE49-F238E27FC236}">
                <a16:creationId xmlns:a16="http://schemas.microsoft.com/office/drawing/2014/main" id="{59A5FFCD-0E1C-F08F-A656-6B4781A2501B}"/>
              </a:ext>
            </a:extLst>
          </p:cNvPr>
          <p:cNvPicPr>
            <a:picLocks noChangeAspect="1"/>
          </p:cNvPicPr>
          <p:nvPr/>
        </p:nvPicPr>
        <p:blipFill>
          <a:blip r:embed="rId2"/>
          <a:stretch>
            <a:fillRect/>
          </a:stretch>
        </p:blipFill>
        <p:spPr>
          <a:xfrm>
            <a:off x="4469363" y="1346391"/>
            <a:ext cx="7257871" cy="5244458"/>
          </a:xfrm>
          <a:prstGeom prst="rect">
            <a:avLst/>
          </a:prstGeom>
        </p:spPr>
      </p:pic>
    </p:spTree>
    <p:extLst>
      <p:ext uri="{BB962C8B-B14F-4D97-AF65-F5344CB8AC3E}">
        <p14:creationId xmlns:p14="http://schemas.microsoft.com/office/powerpoint/2010/main" val="1308516451"/>
      </p:ext>
    </p:extLst>
  </p:cSld>
  <p:clrMapOvr>
    <a:masterClrMapping/>
  </p:clrMapOvr>
</p:sld>
</file>

<file path=ppt/theme/theme1.xml><?xml version="1.0" encoding="utf-8"?>
<a:theme xmlns:a="http://schemas.openxmlformats.org/drawingml/2006/main" name="Master: gbf Attorneys-at-law">
  <a:themeElements>
    <a:clrScheme name="gbf Attorneys-at-law">
      <a:dk1>
        <a:srgbClr val="000000"/>
      </a:dk1>
      <a:lt1>
        <a:srgbClr val="FFFFFF"/>
      </a:lt1>
      <a:dk2>
        <a:srgbClr val="1B3748"/>
      </a:dk2>
      <a:lt2>
        <a:srgbClr val="FFFFFF"/>
      </a:lt2>
      <a:accent1>
        <a:srgbClr val="007AAC"/>
      </a:accent1>
      <a:accent2>
        <a:srgbClr val="1B3748"/>
      </a:accent2>
      <a:accent3>
        <a:srgbClr val="FE3D65"/>
      </a:accent3>
      <a:accent4>
        <a:srgbClr val="58A60C"/>
      </a:accent4>
      <a:accent5>
        <a:srgbClr val="AFB3B4"/>
      </a:accent5>
      <a:accent6>
        <a:srgbClr val="ECEEF0"/>
      </a:accent6>
      <a:hlink>
        <a:srgbClr val="007AAC"/>
      </a:hlink>
      <a:folHlink>
        <a:srgbClr val="007A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Aft>
            <a:spcPts val="850"/>
          </a:spcAft>
          <a:defRPr sz="2100" dirty="0">
            <a:latin typeface="BentonSans Book" panose="02000503000000020004" pitchFamily="2" charset="77"/>
          </a:defRPr>
        </a:defPPr>
      </a:lstStyle>
    </a:txDef>
  </a:objectDefaults>
  <a:extraClrSchemeLst/>
  <a:extLst>
    <a:ext uri="{05A4C25C-085E-4340-85A3-A5531E510DB2}">
      <thm15:themeFamily xmlns:thm15="http://schemas.microsoft.com/office/thememl/2012/main" name="Dbk" id="{F20DDE30-F7C2-49C6-9F1D-6581F87DB92D}" vid="{C766C3E5-CE64-4CBE-BFB8-3EF73D175941}"/>
    </a:ext>
  </a:extLst>
</a:theme>
</file>

<file path=ppt/theme/theme2.xml><?xml version="1.0" encoding="utf-8"?>
<a:theme xmlns:a="http://schemas.openxmlformats.org/drawingml/2006/main" name="1_Master: gbf Attorneys-at-law">
  <a:themeElements>
    <a:clrScheme name="gbf Attorneys-at-law">
      <a:dk1>
        <a:srgbClr val="000000"/>
      </a:dk1>
      <a:lt1>
        <a:srgbClr val="FFFFFF"/>
      </a:lt1>
      <a:dk2>
        <a:srgbClr val="1B3748"/>
      </a:dk2>
      <a:lt2>
        <a:srgbClr val="FFFFFF"/>
      </a:lt2>
      <a:accent1>
        <a:srgbClr val="007AAC"/>
      </a:accent1>
      <a:accent2>
        <a:srgbClr val="1B3748"/>
      </a:accent2>
      <a:accent3>
        <a:srgbClr val="FE3D65"/>
      </a:accent3>
      <a:accent4>
        <a:srgbClr val="58A60C"/>
      </a:accent4>
      <a:accent5>
        <a:srgbClr val="AFB3B4"/>
      </a:accent5>
      <a:accent6>
        <a:srgbClr val="ECEEF0"/>
      </a:accent6>
      <a:hlink>
        <a:srgbClr val="007AAC"/>
      </a:hlink>
      <a:folHlink>
        <a:srgbClr val="007A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Aft>
            <a:spcPts val="850"/>
          </a:spcAft>
          <a:defRPr sz="2100" dirty="0">
            <a:latin typeface="BentonSans Book" panose="02000503000000020004" pitchFamily="2" charset="77"/>
          </a:defRPr>
        </a:defPPr>
      </a:lstStyle>
    </a:txDef>
  </a:objectDefaults>
  <a:extraClrSchemeLst/>
  <a:extLst>
    <a:ext uri="{05A4C25C-085E-4340-85A3-A5531E510DB2}">
      <thm15:themeFamily xmlns:thm15="http://schemas.microsoft.com/office/thememl/2012/main" name="Dbk" id="{F20DDE30-F7C2-49C6-9F1D-6581F87DB92D}" vid="{6616A7A5-4355-49B2-A94E-062444F37E71}"/>
    </a:ext>
  </a:extLst>
</a:theme>
</file>

<file path=ppt/theme/theme3.xml><?xml version="1.0" encoding="utf-8"?>
<a:theme xmlns:a="http://schemas.openxmlformats.org/drawingml/2006/main" name="2_Master: gbf Attorneys-at-law">
  <a:themeElements>
    <a:clrScheme name="gbf Attorneys-at-law">
      <a:dk1>
        <a:srgbClr val="000000"/>
      </a:dk1>
      <a:lt1>
        <a:srgbClr val="FFFFFF"/>
      </a:lt1>
      <a:dk2>
        <a:srgbClr val="1B3748"/>
      </a:dk2>
      <a:lt2>
        <a:srgbClr val="FFFFFF"/>
      </a:lt2>
      <a:accent1>
        <a:srgbClr val="007AAC"/>
      </a:accent1>
      <a:accent2>
        <a:srgbClr val="1B3748"/>
      </a:accent2>
      <a:accent3>
        <a:srgbClr val="FE3D65"/>
      </a:accent3>
      <a:accent4>
        <a:srgbClr val="58A60C"/>
      </a:accent4>
      <a:accent5>
        <a:srgbClr val="AFB3B4"/>
      </a:accent5>
      <a:accent6>
        <a:srgbClr val="ECEEF0"/>
      </a:accent6>
      <a:hlink>
        <a:srgbClr val="007AAC"/>
      </a:hlink>
      <a:folHlink>
        <a:srgbClr val="007A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Aft>
            <a:spcPts val="850"/>
          </a:spcAft>
          <a:defRPr sz="2100" dirty="0">
            <a:latin typeface="BentonSans Book" panose="02000503000000020004" pitchFamily="2" charset="77"/>
          </a:defRPr>
        </a:defPPr>
      </a:lstStyle>
    </a:txDef>
  </a:objectDefaults>
  <a:extraClrSchemeLst/>
  <a:extLst>
    <a:ext uri="{05A4C25C-085E-4340-85A3-A5531E510DB2}">
      <thm15:themeFamily xmlns:thm15="http://schemas.microsoft.com/office/thememl/2012/main" name="Präsentation1" id="{7943789D-5B20-914B-81B6-672B3D428B54}" vid="{7AC29B5D-33E7-7847-8901-8319B6ECAD3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Seaworthy packaging</Template>
  <TotalTime>0</TotalTime>
  <Words>4081</Words>
  <Application>Microsoft Office PowerPoint</Application>
  <PresentationFormat>Breitbild</PresentationFormat>
  <Paragraphs>238</Paragraphs>
  <Slides>38</Slides>
  <Notes>0</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38</vt:i4>
      </vt:variant>
    </vt:vector>
  </HeadingPairs>
  <TitlesOfParts>
    <vt:vector size="48" baseType="lpstr">
      <vt:lpstr>Gothic A1</vt:lpstr>
      <vt:lpstr>Symbol</vt:lpstr>
      <vt:lpstr>Arial</vt:lpstr>
      <vt:lpstr>Calibri</vt:lpstr>
      <vt:lpstr>BentonSans Regular</vt:lpstr>
      <vt:lpstr>Times New Roman</vt:lpstr>
      <vt:lpstr>Wingdings</vt:lpstr>
      <vt:lpstr>Master: gbf Attorneys-at-law</vt:lpstr>
      <vt:lpstr>1_Master: gbf Attorneys-at-law</vt:lpstr>
      <vt:lpstr>2_Master: gbf Attorneys-at-law</vt:lpstr>
      <vt:lpstr>Seaworthy packaging  does not necessarily mean corrosion-free arrival</vt:lpstr>
      <vt:lpstr>Contents</vt:lpstr>
      <vt:lpstr>Who is who and what happened</vt:lpstr>
      <vt:lpstr>Who is who and what happened (cont’d)</vt:lpstr>
      <vt:lpstr>Who is who and what happened (cont’d)</vt:lpstr>
      <vt:lpstr>Who is who and what happened (cont’d)</vt:lpstr>
      <vt:lpstr>Surveyors’ reports  Insurers have commissioned several experts to inspect the damage </vt:lpstr>
      <vt:lpstr>Surveyors’ reports (cont’d) Wooden crate is being dismantled </vt:lpstr>
      <vt:lpstr>Surveyors’ reports (cont’d)</vt:lpstr>
      <vt:lpstr>Surveyors’ reports (cont’d)</vt:lpstr>
      <vt:lpstr>Surveyors’ reports (cont’d)</vt:lpstr>
      <vt:lpstr>Surveyors’ reports (cont’d)</vt:lpstr>
      <vt:lpstr>Surveyors’ reports (cont’d) - Corrosion examples</vt:lpstr>
      <vt:lpstr>Surveyors’ reports (cont’d) - Corrosion examples</vt:lpstr>
      <vt:lpstr>Surveyors’ findings </vt:lpstr>
      <vt:lpstr>Surveyors’ findings (cont’d)</vt:lpstr>
      <vt:lpstr>Surveyors’ findings – Damage</vt:lpstr>
      <vt:lpstr>Surveyors’ findings – Damage (cont’d)</vt:lpstr>
      <vt:lpstr>Next steps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 a nutshell: </vt:lpstr>
      <vt:lpstr>German case law</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Vesna Polic</dc:creator>
  <cp:lastModifiedBy>Vesna Polic</cp:lastModifiedBy>
  <cp:revision>51</cp:revision>
  <dcterms:created xsi:type="dcterms:W3CDTF">2024-09-10T08:34:44Z</dcterms:created>
  <dcterms:modified xsi:type="dcterms:W3CDTF">2024-09-18T13:09:54Z</dcterms:modified>
</cp:coreProperties>
</file>